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18" r:id="rId13"/>
    <p:sldId id="319" r:id="rId14"/>
    <p:sldId id="267" r:id="rId15"/>
    <p:sldId id="293" r:id="rId16"/>
    <p:sldId id="268" r:id="rId17"/>
    <p:sldId id="269" r:id="rId18"/>
    <p:sldId id="270" r:id="rId19"/>
    <p:sldId id="292" r:id="rId20"/>
    <p:sldId id="280" r:id="rId21"/>
    <p:sldId id="281" r:id="rId22"/>
    <p:sldId id="274" r:id="rId23"/>
    <p:sldId id="275" r:id="rId24"/>
    <p:sldId id="277" r:id="rId25"/>
    <p:sldId id="283" r:id="rId26"/>
    <p:sldId id="284" r:id="rId27"/>
    <p:sldId id="285" r:id="rId28"/>
    <p:sldId id="289" r:id="rId29"/>
    <p:sldId id="290" r:id="rId3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Impact" panose="020B0806030902050204"/>
      <p:regular r:id="rId4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ustomXml" Target="../customXml/item1.xml"/><Relationship Id="rId34" Type="http://schemas.openxmlformats.org/officeDocument/2006/relationships/customXmlProps" Target="../customXml/itemProps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/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/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/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2.jpe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/>
          <p:nvPr/>
        </p:nvSpPr>
        <p:spPr bwMode="auto">
          <a:xfrm>
            <a:off x="5497745" y="3646535"/>
            <a:ext cx="2710451" cy="447085"/>
          </a:xfrm>
          <a:prstGeom prst="rect">
            <a:avLst/>
          </a:prstGeom>
          <a:noFill/>
        </p:spPr>
        <p:txBody>
          <a:bodyPr wrap="square" lIns="91413" tIns="45706" rIns="91413" bIns="45706" rtlCol="0">
            <a:noAutofit/>
          </a:bodyPr>
          <a:lstStyle/>
          <a:p>
            <a:r>
              <a:rPr lang="zh-CN" sz="240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/>
                <a:ea typeface="方正兰亭粗黑_GBK"/>
              </a:rPr>
              <a:t>重庆大学实训一队</a:t>
            </a:r>
            <a:endParaRPr lang="zh-CN" sz="2400">
              <a:solidFill>
                <a:schemeClr val="bg1"/>
              </a:solidFill>
              <a:latin typeface="方正兰亭粗黑_GBK"/>
              <a:ea typeface="方正兰亭粗黑_GBK"/>
            </a:endParaRPr>
          </a:p>
        </p:txBody>
      </p:sp>
      <p:sp>
        <p:nvSpPr>
          <p:cNvPr id="2" name="TextBox 1"/>
          <p:cNvSpPr/>
          <p:nvPr/>
        </p:nvSpPr>
        <p:spPr bwMode="auto">
          <a:xfrm>
            <a:off x="1534327" y="2669991"/>
            <a:ext cx="6202908" cy="64389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endParaRPr lang="zh-CN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upload_962437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91" y="642150"/>
            <a:ext cx="5564904" cy="1930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52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项目文档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361683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PROJECT DOCUMENT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12155" y="698655"/>
            <a:ext cx="1590272" cy="36596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概要设计文档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upload_9398464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06" y="1056776"/>
            <a:ext cx="1347928" cy="3989868"/>
          </a:xfrm>
          <a:prstGeom prst="rect">
            <a:avLst/>
          </a:prstGeom>
        </p:spPr>
      </p:pic>
      <p:pic>
        <p:nvPicPr>
          <p:cNvPr id="9" name="图片 8" descr="upload_5573658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493" y="1062198"/>
            <a:ext cx="4496689" cy="3957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52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项目文档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361683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PROJECT DOCUMENT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612155" y="698655"/>
            <a:ext cx="1590272" cy="36596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详细设计文档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upload_259650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66" y="1019142"/>
            <a:ext cx="1237618" cy="4038893"/>
          </a:xfrm>
          <a:prstGeom prst="rect">
            <a:avLst/>
          </a:prstGeom>
        </p:spPr>
      </p:pic>
      <p:pic>
        <p:nvPicPr>
          <p:cNvPr id="11" name="图片 10" descr="upload_947620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926" y="1013642"/>
            <a:ext cx="4658440" cy="403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项目文档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361683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PROJECT DOCUMENT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/>
          <p:nvPr/>
        </p:nvSpPr>
        <p:spPr bwMode="auto">
          <a:xfrm>
            <a:off x="10609990" y="6382589"/>
            <a:ext cx="868749" cy="35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45424" y="731925"/>
            <a:ext cx="1131156" cy="3659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接口文档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9" name="图片 98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05449" y="1601376"/>
            <a:ext cx="5526405" cy="268287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48790" y="1206087"/>
            <a:ext cx="1912620" cy="3470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项目文档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361683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PROJECT DOCUMENT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/>
          <p:nvPr/>
        </p:nvSpPr>
        <p:spPr bwMode="auto">
          <a:xfrm>
            <a:off x="10609990" y="6382589"/>
            <a:ext cx="868749" cy="35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52078" y="798463"/>
            <a:ext cx="1570311" cy="3659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开发进度控制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48829" y="1300893"/>
            <a:ext cx="7951470" cy="3598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/>
          <p:nvPr/>
        </p:nvSpPr>
        <p:spPr bwMode="auto">
          <a:xfrm>
            <a:off x="3995936" y="1773787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000" b="1">
                <a:latin typeface="方正兰亭细黑_GBK"/>
                <a:ea typeface="方正兰亭细黑_GBK"/>
              </a:rPr>
              <a:t>项目功能</a:t>
            </a:r>
            <a:endParaRPr lang="zh-CN" sz="4000" b="1">
              <a:latin typeface="方正兰亭细黑_GBK"/>
              <a:ea typeface="方正兰亭细黑_GBK"/>
            </a:endParaRPr>
          </a:p>
        </p:txBody>
      </p:sp>
      <p:sp>
        <p:nvSpPr>
          <p:cNvPr id="13" name="TextBox 12"/>
          <p:cNvSpPr/>
          <p:nvPr/>
        </p:nvSpPr>
        <p:spPr>
          <a:xfrm>
            <a:off x="2422005" y="2894429"/>
            <a:ext cx="998079" cy="306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Ⅳ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4078865" y="2661608"/>
            <a:ext cx="1383030" cy="781050"/>
            <a:chOff x="6966" y="3895"/>
            <a:chExt cx="2178" cy="1230"/>
          </a:xfrm>
        </p:grpSpPr>
        <p:sp>
          <p:nvSpPr>
            <p:cNvPr id="16" name="TextBox 15"/>
            <p:cNvSpPr/>
            <p:nvPr/>
          </p:nvSpPr>
          <p:spPr bwMode="auto">
            <a:xfrm>
              <a:off x="6966" y="3895"/>
              <a:ext cx="217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>
                  <a:latin typeface="方正兰亭细黑_GBK"/>
                  <a:ea typeface="方正兰亭细黑_GBK"/>
                </a:rPr>
                <a:t>技术架构</a:t>
              </a:r>
              <a:endParaRPr lang="zh-CN">
                <a:latin typeface="方正兰亭细黑_GBK"/>
                <a:ea typeface="方正兰亭细黑_GBK"/>
              </a:endParaRPr>
            </a:p>
          </p:txBody>
        </p:sp>
        <p:sp>
          <p:nvSpPr>
            <p:cNvPr id="17" name="TextBox 16"/>
            <p:cNvSpPr/>
            <p:nvPr/>
          </p:nvSpPr>
          <p:spPr>
            <a:xfrm>
              <a:off x="6966" y="4545"/>
              <a:ext cx="217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dirty="0"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项目功能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技术架构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734346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TECHNICAL FRAMEWORK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25500" y="1569270"/>
            <a:ext cx="3586226" cy="1385911"/>
            <a:chOff x="1300" y="2471"/>
            <a:chExt cx="5648" cy="2183"/>
          </a:xfrm>
        </p:grpSpPr>
        <p:sp>
          <p:nvSpPr>
            <p:cNvPr id="57" name="椭圆 34"/>
            <p:cNvSpPr/>
            <p:nvPr/>
          </p:nvSpPr>
          <p:spPr>
            <a:xfrm rot="10800000">
              <a:off x="5251" y="2471"/>
              <a:ext cx="1697" cy="2183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TextBox 118"/>
            <p:cNvSpPr/>
            <p:nvPr/>
          </p:nvSpPr>
          <p:spPr bwMode="auto">
            <a:xfrm>
              <a:off x="1300" y="3072"/>
              <a:ext cx="3667" cy="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vue-admin+nuxt</a:t>
              </a:r>
              <a:endParaRPr 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 userDrawn="1"/>
          </p:nvSpPr>
          <p:spPr>
            <a:xfrm>
              <a:off x="5595" y="3027"/>
              <a:ext cx="1157" cy="580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4765968" y="2630943"/>
            <a:ext cx="3616276" cy="1385911"/>
            <a:chOff x="7505" y="4143"/>
            <a:chExt cx="5695" cy="2183"/>
          </a:xfrm>
        </p:grpSpPr>
        <p:sp>
          <p:nvSpPr>
            <p:cNvPr id="61" name="椭圆 34"/>
            <p:cNvSpPr/>
            <p:nvPr/>
          </p:nvSpPr>
          <p:spPr>
            <a:xfrm>
              <a:off x="7505" y="4143"/>
              <a:ext cx="1697" cy="2183"/>
            </a:xfrm>
            <a:custGeom>
              <a:avLst/>
              <a:gdLst/>
              <a:ahLst/>
              <a:cxnLst/>
              <a:rect l="l" t="t" r="r" b="b"/>
              <a:pathLst>
                <a:path w="1118836" h="1438889">
                  <a:moveTo>
                    <a:pt x="548270" y="0"/>
                  </a:moveTo>
                  <a:lnTo>
                    <a:pt x="721662" y="346785"/>
                  </a:lnTo>
                  <a:cubicBezTo>
                    <a:pt x="951885" y="413972"/>
                    <a:pt x="1118836" y="627225"/>
                    <a:pt x="1118836" y="879471"/>
                  </a:cubicBezTo>
                  <a:cubicBezTo>
                    <a:pt x="1118836" y="1188429"/>
                    <a:pt x="868376" y="1438889"/>
                    <a:pt x="559418" y="1438889"/>
                  </a:cubicBezTo>
                  <a:cubicBezTo>
                    <a:pt x="250460" y="1438889"/>
                    <a:pt x="0" y="1188429"/>
                    <a:pt x="0" y="879471"/>
                  </a:cubicBezTo>
                  <a:cubicBezTo>
                    <a:pt x="0" y="636984"/>
                    <a:pt x="154283" y="430531"/>
                    <a:pt x="370781" y="354978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TextBox 114"/>
            <p:cNvSpPr/>
            <p:nvPr/>
          </p:nvSpPr>
          <p:spPr bwMode="auto">
            <a:xfrm>
              <a:off x="9540" y="5202"/>
              <a:ext cx="3660" cy="3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微服务架构</a:t>
              </a:r>
              <a:endParaRPr 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 userDrawn="1"/>
          </p:nvSpPr>
          <p:spPr>
            <a:xfrm>
              <a:off x="7785" y="5186"/>
              <a:ext cx="1157" cy="580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828675" y="2955290"/>
            <a:ext cx="3930155" cy="1061672"/>
            <a:chOff x="1305" y="4654"/>
            <a:chExt cx="6189" cy="1672"/>
          </a:xfrm>
        </p:grpSpPr>
        <p:grpSp>
          <p:nvGrpSpPr>
            <p:cNvPr id="58" name="组合 57"/>
            <p:cNvGrpSpPr/>
            <p:nvPr/>
          </p:nvGrpSpPr>
          <p:grpSpPr>
            <a:xfrm rot="5400000">
              <a:off x="5572" y="4404"/>
              <a:ext cx="1672" cy="2172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9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7" name="TextBox 116"/>
            <p:cNvSpPr/>
            <p:nvPr/>
          </p:nvSpPr>
          <p:spPr bwMode="auto">
            <a:xfrm>
              <a:off x="1305" y="5328"/>
              <a:ext cx="3661" cy="3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阿里云</a:t>
              </a:r>
              <a:r>
                <a:rPr lang="en-US" alt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RDS</a:t>
              </a:r>
              <a:r>
                <a:rPr 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+redis等</a:t>
              </a:r>
              <a:endParaRPr 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 userDrawn="1"/>
          </p:nvSpPr>
          <p:spPr>
            <a:xfrm>
              <a:off x="5462" y="5200"/>
              <a:ext cx="1404" cy="1018"/>
            </a:xfrm>
            <a:prstGeom prst="rect">
              <a:avLst/>
            </a:prstGeom>
          </p:spPr>
          <p:txBody>
            <a:bodyPr wrap="square" rtlCol="0">
              <a:no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云原生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>
            <a:off x="4411980" y="1530985"/>
            <a:ext cx="3998157" cy="1061672"/>
            <a:chOff x="6948" y="2411"/>
            <a:chExt cx="6296" cy="1672"/>
          </a:xfrm>
        </p:grpSpPr>
        <p:grpSp>
          <p:nvGrpSpPr>
            <p:cNvPr id="62" name="组合 61"/>
            <p:cNvGrpSpPr/>
            <p:nvPr/>
          </p:nvGrpSpPr>
          <p:grpSpPr>
            <a:xfrm rot="16200000">
              <a:off x="7198" y="2161"/>
              <a:ext cx="1672" cy="2172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4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等腰三角形 42"/>
              <p:cNvSpPr/>
              <p:nvPr/>
            </p:nvSpPr>
            <p:spPr>
              <a:xfrm>
                <a:off x="4044928" y="2251925"/>
                <a:ext cx="1054142" cy="1350592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3" name="TextBox 112"/>
            <p:cNvSpPr/>
            <p:nvPr/>
          </p:nvSpPr>
          <p:spPr bwMode="auto">
            <a:xfrm>
              <a:off x="9493" y="3030"/>
              <a:ext cx="3751" cy="3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boot+Mybatis plus</a:t>
              </a:r>
              <a:endParaRPr 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770" y="2949"/>
              <a:ext cx="1157" cy="580"/>
            </a:xfrm>
            <a:prstGeom prst="rect">
              <a:avLst/>
            </a:prstGeom>
          </p:spPr>
          <p:txBody>
            <a:bodyPr wrap="square" rtlCol="0">
              <a:spAutoFit/>
            </a:bodyPr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25" y="9525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技术架构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734346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u="none" strike="noStrike" cap="none" spc="0">
                <a:solidFill>
                  <a:srgbClr val="0080C0"/>
                </a:solidFill>
                <a:latin typeface="Kozuka Gothic Pro R"/>
                <a:ea typeface="Kozuka Gothic Pro R"/>
                <a:cs typeface="Kozuka Gothic Pro R"/>
              </a:rPr>
              <a:t>TECHNICAL FRAMEWORK</a:t>
            </a:r>
            <a:endParaRPr lang="en-US" sz="1600" b="0" i="0" u="none" strike="noStrike" cap="none" spc="0">
              <a:solidFill>
                <a:srgbClr val="0080C0"/>
              </a:solidFill>
              <a:latin typeface="Kozuka Gothic Pro R"/>
              <a:ea typeface="Kozuka Gothic Pro R"/>
              <a:cs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/>
          <p:nvPr/>
        </p:nvSpPr>
        <p:spPr bwMode="auto">
          <a:xfrm>
            <a:off x="646436" y="887596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核心控制流程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TextBox 134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2" name="E657119C-6982-421D-8BA7-E74DEB70A7D9-1" descr="upload_8893088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9" y="1371631"/>
            <a:ext cx="6975725" cy="2743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25" y="9525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技术架构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734346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i="0" u="none" strike="noStrike" cap="none" spc="0">
                <a:solidFill>
                  <a:srgbClr val="0080C0"/>
                </a:solidFill>
                <a:latin typeface="Kozuka Gothic Pro R"/>
                <a:ea typeface="Kozuka Gothic Pro R"/>
                <a:cs typeface="Kozuka Gothic Pro R"/>
              </a:rPr>
              <a:t>TECHNICAL FRAMEWORK</a:t>
            </a:r>
            <a:endParaRPr lang="en-US" sz="1600" b="0" i="0" u="none" strike="noStrike" cap="none" spc="0">
              <a:solidFill>
                <a:srgbClr val="0080C0"/>
              </a:solidFill>
              <a:latin typeface="Kozuka Gothic Pro R"/>
              <a:ea typeface="Kozuka Gothic Pro R"/>
              <a:cs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/>
          <p:nvPr/>
        </p:nvSpPr>
        <p:spPr bwMode="auto">
          <a:xfrm>
            <a:off x="646436" y="834366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开发结构</a:t>
            </a:r>
            <a:endParaRPr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TextBox 134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4" name="图片 3" descr="6}X%[3JYM84$N00U[2SS$6B"/>
          <p:cNvPicPr>
            <a:picLocks noChangeAspect="1"/>
          </p:cNvPicPr>
          <p:nvPr/>
        </p:nvPicPr>
        <p:blipFill>
          <a:blip r:embed="rId2"/>
          <a:srcRect b="33506"/>
          <a:stretch>
            <a:fillRect/>
          </a:stretch>
        </p:blipFill>
        <p:spPr>
          <a:xfrm>
            <a:off x="652078" y="1377349"/>
            <a:ext cx="1576965" cy="3506584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/>
          <a:srcRect t="3945" b="28135"/>
          <a:stretch>
            <a:fillRect/>
          </a:stretch>
        </p:blipFill>
        <p:spPr>
          <a:xfrm>
            <a:off x="2655535" y="1384232"/>
            <a:ext cx="1500505" cy="34928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855978" y="1384391"/>
            <a:ext cx="2631440" cy="3492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项目功能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123268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FUNCTION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/>
          <p:nvPr/>
        </p:nvSpPr>
        <p:spPr bwMode="auto">
          <a:xfrm>
            <a:off x="10609990" y="6382589"/>
            <a:ext cx="868749" cy="35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99749" y="744545"/>
            <a:ext cx="6461932" cy="6451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功能亮点：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单点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登录，获取用户Token，存入cookie，请求时进行拦截，</a:t>
            </a:r>
            <a:r>
              <a:rPr lang="zh-CN" sz="1800" b="0" i="0" u="none" strike="noStrike" cap="none" spc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header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添加 Token 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05309" y="1623542"/>
            <a:ext cx="7119630" cy="3406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项目功能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123268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FUNCTION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/>
          <p:nvPr/>
        </p:nvSpPr>
        <p:spPr bwMode="auto">
          <a:xfrm>
            <a:off x="10609990" y="6382589"/>
            <a:ext cx="868749" cy="35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46518" y="752474"/>
            <a:ext cx="4119661" cy="3683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功能亮点：JWT令牌实现的单点登录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648468" y="1250156"/>
            <a:ext cx="1352129" cy="3683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核心代码：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48854" y="1703641"/>
            <a:ext cx="8344573" cy="302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7" grpId="0"/>
      <p:bldP spid="95" grpId="0"/>
      <p:bldP spid="1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主目录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107" name="TextBox 106"/>
          <p:cNvSpPr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80C0"/>
                </a:solidFill>
                <a:latin typeface="Kozuka Gothic Pro R" pitchFamily="34" charset="-128"/>
                <a:ea typeface="Kozuka Gothic Pro R" pitchFamily="34" charset="-128"/>
              </a:rPr>
              <a:t>CONTENTS</a:t>
            </a:r>
            <a:endParaRPr lang="zh-CN" altLang="en-US" sz="1600" dirty="0">
              <a:solidFill>
                <a:srgbClr val="0080C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/>
            <p:nvPr/>
          </p:nvSpPr>
          <p:spPr>
            <a:xfrm>
              <a:off x="1498473" y="1876728"/>
              <a:ext cx="49974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0">
            <a:off x="2591435" y="2836545"/>
            <a:ext cx="1139190" cy="11391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同心圆 1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 rot="0">
            <a:off x="4002405" y="1661160"/>
            <a:ext cx="1139190" cy="11391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同心圆 1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 rot="0">
            <a:off x="5413375" y="2836545"/>
            <a:ext cx="1139190" cy="11391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7" name="同心圆 1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 rot="0">
            <a:off x="6824345" y="1661160"/>
            <a:ext cx="1138555" cy="113919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A3F6C"/>
                </a:solidFill>
              </a:endParaRPr>
            </a:p>
          </p:txBody>
        </p:sp>
      </p:grpSp>
      <p:sp>
        <p:nvSpPr>
          <p:cNvPr id="144" name="TextBox 143"/>
          <p:cNvSpPr/>
          <p:nvPr/>
        </p:nvSpPr>
        <p:spPr bwMode="auto">
          <a:xfrm>
            <a:off x="1121890" y="115126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>
                <a:latin typeface="方正兰亭细黑_GBK"/>
                <a:ea typeface="方正兰亭细黑_GBK"/>
              </a:rPr>
              <a:t>团队介绍</a:t>
            </a:r>
            <a:endParaRPr lang="zh-CN" sz="2000">
              <a:latin typeface="方正兰亭细黑_GBK"/>
              <a:ea typeface="方正兰亭细黑_GBK"/>
            </a:endParaRPr>
          </a:p>
        </p:txBody>
      </p:sp>
      <p:sp>
        <p:nvSpPr>
          <p:cNvPr id="145" name="TextBox 144"/>
          <p:cNvSpPr/>
          <p:nvPr/>
        </p:nvSpPr>
        <p:spPr bwMode="auto">
          <a:xfrm>
            <a:off x="2562380" y="4105979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>
                <a:latin typeface="方正兰亭细黑_GBK"/>
                <a:ea typeface="方正兰亭细黑_GBK"/>
              </a:rPr>
              <a:t>项目背景</a:t>
            </a:r>
            <a:endParaRPr lang="zh-CN" sz="2000">
              <a:latin typeface="方正兰亭细黑_GBK"/>
              <a:ea typeface="方正兰亭细黑_GBK"/>
            </a:endParaRPr>
          </a:p>
        </p:txBody>
      </p:sp>
      <p:sp>
        <p:nvSpPr>
          <p:cNvPr id="146" name="TextBox 145"/>
          <p:cNvSpPr/>
          <p:nvPr/>
        </p:nvSpPr>
        <p:spPr bwMode="auto">
          <a:xfrm>
            <a:off x="3970519" y="117489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>
                <a:latin typeface="方正兰亭细黑_GBK"/>
                <a:ea typeface="方正兰亭细黑_GBK"/>
              </a:rPr>
              <a:t>项目</a:t>
            </a:r>
            <a:r>
              <a:rPr lang="zh-CN" altLang="en-US" sz="2000">
                <a:latin typeface="方正兰亭细黑_GBK"/>
                <a:ea typeface="方正兰亭细黑_GBK"/>
              </a:rPr>
              <a:t>需求</a:t>
            </a:r>
            <a:endParaRPr lang="zh-CN" sz="2000">
              <a:latin typeface="方正兰亭细黑_GBK"/>
              <a:ea typeface="方正兰亭细黑_GBK"/>
            </a:endParaRPr>
          </a:p>
        </p:txBody>
      </p:sp>
      <p:sp>
        <p:nvSpPr>
          <p:cNvPr id="147" name="TextBox 146"/>
          <p:cNvSpPr/>
          <p:nvPr/>
        </p:nvSpPr>
        <p:spPr bwMode="auto">
          <a:xfrm>
            <a:off x="5376101" y="411264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>
                <a:latin typeface="方正兰亭细黑_GBK"/>
                <a:ea typeface="方正兰亭细黑_GBK"/>
              </a:rPr>
              <a:t>项目功能</a:t>
            </a:r>
            <a:endParaRPr lang="zh-CN" sz="2000">
              <a:latin typeface="方正兰亭细黑_GBK"/>
              <a:ea typeface="方正兰亭细黑_GBK"/>
            </a:endParaRPr>
          </a:p>
        </p:txBody>
      </p:sp>
      <p:sp>
        <p:nvSpPr>
          <p:cNvPr id="148" name="TextBox 147"/>
          <p:cNvSpPr/>
          <p:nvPr/>
        </p:nvSpPr>
        <p:spPr bwMode="auto">
          <a:xfrm>
            <a:off x="6830982" y="116686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方正兰亭细黑_GBK" charset="0"/>
                <a:ea typeface="方正兰亭细黑_GBK" charset="0"/>
              </a:rPr>
              <a:t>项目</a:t>
            </a:r>
            <a:r>
              <a:rPr lang="zh-CN" sz="2000">
                <a:latin typeface="方正兰亭细黑_GBK"/>
                <a:ea typeface="方正兰亭细黑_GBK"/>
              </a:rPr>
              <a:t>总结</a:t>
            </a:r>
            <a:endParaRPr lang="zh-CN" sz="2000">
              <a:latin typeface="方正兰亭细黑_GBK"/>
              <a:ea typeface="方正兰亭细黑_GBK"/>
            </a:endParaRPr>
          </a:p>
        </p:txBody>
      </p:sp>
      <p:sp>
        <p:nvSpPr>
          <p:cNvPr id="153" name="TextBox 152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2" name="TextBox 133"/>
          <p:cNvSpPr/>
          <p:nvPr/>
        </p:nvSpPr>
        <p:spPr>
          <a:xfrm>
            <a:off x="2918725" y="3052046"/>
            <a:ext cx="4997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33"/>
          <p:cNvSpPr/>
          <p:nvPr/>
        </p:nvSpPr>
        <p:spPr>
          <a:xfrm>
            <a:off x="4329546" y="1876362"/>
            <a:ext cx="4997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33"/>
          <p:cNvSpPr/>
          <p:nvPr/>
        </p:nvSpPr>
        <p:spPr>
          <a:xfrm>
            <a:off x="5730570" y="3052046"/>
            <a:ext cx="4997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33"/>
          <p:cNvSpPr/>
          <p:nvPr/>
        </p:nvSpPr>
        <p:spPr>
          <a:xfrm>
            <a:off x="7151188" y="1876362"/>
            <a:ext cx="4997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1A3F6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4000" dirty="0">
              <a:solidFill>
                <a:srgbClr val="1A3F6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/>
      <p:bldP spid="107" grpId="0"/>
      <p:bldP spid="35" grpId="0" animBg="1"/>
      <p:bldP spid="144" grpId="0"/>
      <p:bldP spid="2" grpId="0"/>
      <p:bldP spid="145" grpId="0"/>
      <p:bldP spid="3" grpId="0"/>
      <p:bldP spid="146" grpId="0"/>
      <p:bldP spid="4" grpId="0"/>
      <p:bldP spid="147" grpId="0"/>
      <p:bldP spid="5" grpId="0"/>
      <p:bldP spid="1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项目功能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123268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FUNCTION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/>
          <p:nvPr/>
        </p:nvSpPr>
        <p:spPr bwMode="auto">
          <a:xfrm>
            <a:off x="10609990" y="6382589"/>
            <a:ext cx="868749" cy="35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558924" y="745232"/>
            <a:ext cx="5289818" cy="3659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功能亮点：阿里云oss对象存储(用于存储上传图片)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46147" y="1225400"/>
            <a:ext cx="1187595" cy="3683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821524" y="1219029"/>
            <a:ext cx="758540" cy="3659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48751" y="1769927"/>
            <a:ext cx="2674852" cy="3260391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4830702" y="1603580"/>
            <a:ext cx="1397311" cy="1749965"/>
          </a:xfrm>
          <a:prstGeom prst="rect">
            <a:avLst/>
          </a:prstGeom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更安全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更可靠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更稳定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更智能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  <p:bldP spid="96" grpId="0"/>
      <p:bldP spid="98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项目功能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123268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FUNCTION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/>
          <p:nvPr/>
        </p:nvSpPr>
        <p:spPr bwMode="auto"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15536" y="740675"/>
            <a:ext cx="7354695" cy="3683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功能亮点：阿里云视频点播(用于上传课程视频)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11714" y="1293544"/>
            <a:ext cx="1182593" cy="3683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控制台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5460491" y="1291302"/>
            <a:ext cx="658732" cy="3659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48760" y="1858875"/>
            <a:ext cx="3905438" cy="2123627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5469490" y="1862150"/>
            <a:ext cx="2182466" cy="1337945"/>
          </a:xfrm>
          <a:prstGeom prst="rect">
            <a:avLst/>
          </a:prstGeom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视频加密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防盗链机制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播放鉴权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  <p:bldP spid="96" grpId="0"/>
      <p:bldP spid="98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项目功能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123268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FUNCTION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/>
          <p:nvPr/>
        </p:nvSpPr>
        <p:spPr bwMode="auto"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46518" y="779089"/>
            <a:ext cx="4104433" cy="3683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功能亮点：设立在云端服务器的nacos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48854" y="1286574"/>
            <a:ext cx="8078986" cy="3461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 bwMode="auto"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 bwMode="auto"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项目功能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123268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FUNCTION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/>
          <p:nvPr/>
        </p:nvSpPr>
        <p:spPr bwMode="auto">
          <a:xfrm>
            <a:off x="10609990" y="6382589"/>
            <a:ext cx="868749" cy="35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/>
              <a:t>延时符</a:t>
            </a:r>
            <a:endParaRPr lang="zh-CN"/>
          </a:p>
        </p:txBody>
      </p:sp>
      <p:sp>
        <p:nvSpPr>
          <p:cNvPr id="95" name="矩形 94"/>
          <p:cNvSpPr/>
          <p:nvPr/>
        </p:nvSpPr>
        <p:spPr bwMode="auto">
          <a:xfrm>
            <a:off x="648751" y="805117"/>
            <a:ext cx="3054122" cy="36596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功能亮点：阿里云redis缓存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upload_358500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35" y="1344130"/>
            <a:ext cx="4248670" cy="36016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矩形 12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/>
          <p:nvPr/>
        </p:nvSpPr>
        <p:spPr bwMode="auto">
          <a:xfrm>
            <a:off x="3995936" y="1773787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000" b="1">
                <a:latin typeface="方正兰亭细黑_GBK"/>
                <a:ea typeface="方正兰亭细黑_GBK"/>
              </a:rPr>
              <a:t>实训总结</a:t>
            </a:r>
            <a:endParaRPr lang="zh-CN" sz="4000" b="1">
              <a:latin typeface="方正兰亭细黑_GBK"/>
              <a:ea typeface="方正兰亭细黑_GBK"/>
            </a:endParaRPr>
          </a:p>
        </p:txBody>
      </p:sp>
      <p:sp>
        <p:nvSpPr>
          <p:cNvPr id="15" name="TextBox 14"/>
          <p:cNvSpPr/>
          <p:nvPr/>
        </p:nvSpPr>
        <p:spPr>
          <a:xfrm>
            <a:off x="2422005" y="2934352"/>
            <a:ext cx="998079" cy="306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Ⅴ 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Box 11"/>
          <p:cNvSpPr/>
          <p:nvPr/>
        </p:nvSpPr>
        <p:spPr bwMode="auto">
          <a:xfrm>
            <a:off x="4465443" y="2553010"/>
            <a:ext cx="13830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>
                <a:latin typeface="方正兰亭细黑_GBK" charset="0"/>
                <a:ea typeface="方正兰亭细黑_GBK" charset="0"/>
              </a:rPr>
              <a:t>项目</a:t>
            </a:r>
            <a:r>
              <a:rPr lang="zh-CN">
                <a:latin typeface="方正兰亭细黑_GBK"/>
                <a:ea typeface="方正兰亭细黑_GBK"/>
              </a:rPr>
              <a:t>总结</a:t>
            </a:r>
            <a:endParaRPr lang="zh-CN">
              <a:latin typeface="方正兰亭细黑_GBK"/>
              <a:ea typeface="方正兰亭细黑_GBK"/>
            </a:endParaRPr>
          </a:p>
        </p:txBody>
      </p:sp>
      <p:sp>
        <p:nvSpPr>
          <p:cNvPr id="29" name="TextBox 16"/>
          <p:cNvSpPr/>
          <p:nvPr/>
        </p:nvSpPr>
        <p:spPr bwMode="auto">
          <a:xfrm>
            <a:off x="4465443" y="3050537"/>
            <a:ext cx="138303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>
                <a:latin typeface="方正兰亭细黑_GBK"/>
                <a:ea typeface="方正兰亭细黑_GBK"/>
              </a:rPr>
              <a:t>项目</a:t>
            </a:r>
            <a:r>
              <a:rPr lang="zh-CN" altLang="en-US">
                <a:latin typeface="方正兰亭细黑_GBK"/>
                <a:ea typeface="方正兰亭细黑_GBK"/>
              </a:rPr>
              <a:t>展望</a:t>
            </a:r>
            <a:endParaRPr lang="zh-CN">
              <a:latin typeface="方正兰亭细黑_GBK"/>
              <a:ea typeface="方正兰亭细黑_GB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2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>
                <a:latin typeface="方正兰亭细黑_GBK" charset="0"/>
                <a:ea typeface="方正兰亭细黑_GBK" charset="0"/>
              </a:rPr>
              <a:t>项目</a:t>
            </a:r>
            <a:r>
              <a:rPr lang="zh-CN" sz="2000" spc="300">
                <a:latin typeface="方正兰亭细黑_GBK"/>
                <a:ea typeface="方正兰亭细黑_GBK"/>
              </a:rPr>
              <a:t>总结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417669" y="267886"/>
            <a:ext cx="1537777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CONCLUSION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sp>
        <p:nvSpPr>
          <p:cNvPr id="95" name="矩形 94"/>
          <p:cNvSpPr/>
          <p:nvPr/>
        </p:nvSpPr>
        <p:spPr bwMode="auto">
          <a:xfrm>
            <a:off x="852371" y="617234"/>
            <a:ext cx="8807833" cy="430104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体验完整开发流程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掌握协同开发技巧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使用主流开发工具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提高编码调试能力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</a:p>
          <a:p>
            <a:pPr marL="285750" indent="-285750">
              <a:buFont typeface="Wingdings" panose="05000000000000000000" charset="0"/>
              <a:buChar char="Ø"/>
            </a:pPr>
          </a:p>
        </p:txBody>
      </p:sp>
      <p:pic>
        <p:nvPicPr>
          <p:cNvPr id="2" name="图片 1" descr="upload_734083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12" y="948941"/>
            <a:ext cx="1132260" cy="1132260"/>
          </a:xfrm>
          <a:prstGeom prst="rect">
            <a:avLst/>
          </a:prstGeom>
        </p:spPr>
      </p:pic>
      <p:pic>
        <p:nvPicPr>
          <p:cNvPr id="8" name="图片 7" descr="upload_4631192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13" y="2879175"/>
            <a:ext cx="1250877" cy="1250877"/>
          </a:xfrm>
          <a:prstGeom prst="rect">
            <a:avLst/>
          </a:prstGeom>
        </p:spPr>
      </p:pic>
      <p:pic>
        <p:nvPicPr>
          <p:cNvPr id="9" name="图片 8" descr="upload_1646104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04" y="954829"/>
            <a:ext cx="1124502" cy="1124502"/>
          </a:xfrm>
          <a:prstGeom prst="rect">
            <a:avLst/>
          </a:prstGeom>
        </p:spPr>
      </p:pic>
      <p:pic>
        <p:nvPicPr>
          <p:cNvPr id="10" name="图片 9" descr="upload_0729638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395" y="2994237"/>
            <a:ext cx="1124502" cy="1124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5" grpId="0" animBg="1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项目展望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888470" y="267886"/>
            <a:ext cx="1176520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OUTLOOK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grpSp>
        <p:nvGrpSpPr>
          <p:cNvPr id="91" name="组合 90"/>
          <p:cNvGrpSpPr/>
          <p:nvPr/>
        </p:nvGrpSpPr>
        <p:grpSpPr bwMode="auto">
          <a:xfrm>
            <a:off x="1035300" y="1121579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  <p:sp>
          <p:nvSpPr>
            <p:cNvPr id="93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/>
            </a:p>
          </p:txBody>
        </p:sp>
      </p:grpSp>
      <p:sp>
        <p:nvSpPr>
          <p:cNvPr id="104" name="TextBox 103"/>
          <p:cNvSpPr/>
          <p:nvPr/>
        </p:nvSpPr>
        <p:spPr bwMode="auto">
          <a:xfrm>
            <a:off x="1891669" y="1358541"/>
            <a:ext cx="182988" cy="259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107"/>
          <p:cNvSpPr/>
          <p:nvPr/>
        </p:nvSpPr>
        <p:spPr bwMode="auto">
          <a:xfrm>
            <a:off x="1101882" y="1268898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完善支付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108"/>
          <p:cNvSpPr/>
          <p:nvPr/>
        </p:nvSpPr>
        <p:spPr bwMode="auto">
          <a:xfrm>
            <a:off x="6681268" y="1373225"/>
            <a:ext cx="182988" cy="342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TextBox 118"/>
          <p:cNvSpPr/>
          <p:nvPr/>
        </p:nvSpPr>
        <p:spPr bwMode="auto">
          <a:xfrm>
            <a:off x="2084963" y="2908153"/>
            <a:ext cx="2195496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 bwMode="auto">
          <a:xfrm>
            <a:off x="2119897" y="943143"/>
            <a:ext cx="373310" cy="37331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zh-CN"/>
          </a:p>
        </p:txBody>
      </p:sp>
      <p:sp>
        <p:nvSpPr>
          <p:cNvPr id="127" name="矩形 126"/>
          <p:cNvSpPr/>
          <p:nvPr/>
        </p:nvSpPr>
        <p:spPr bwMode="auto">
          <a:xfrm>
            <a:off x="5701694" y="3477753"/>
            <a:ext cx="2272098" cy="2755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 upright="0">
            <a:spAutoFit/>
          </a:bodyPr>
          <a:lstStyle/>
          <a:p>
            <a:endParaRPr sz="1200"/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046024" y="2059677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8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sp>
        <p:nvSpPr>
          <p:cNvPr id="9" name="TextBox 107"/>
          <p:cNvSpPr/>
          <p:nvPr/>
        </p:nvSpPr>
        <p:spPr bwMode="auto">
          <a:xfrm>
            <a:off x="1099481" y="2237005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2128279" y="1900467"/>
            <a:ext cx="373310" cy="37331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  <a:endParaRPr lang="zh-CN"/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1056809" y="3062538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17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sp>
        <p:nvSpPr>
          <p:cNvPr id="18" name="椭圆 17"/>
          <p:cNvSpPr/>
          <p:nvPr/>
        </p:nvSpPr>
        <p:spPr bwMode="auto">
          <a:xfrm>
            <a:off x="2128279" y="2890884"/>
            <a:ext cx="373310" cy="37331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3</a:t>
            </a:r>
            <a:endParaRPr lang="zh-CN"/>
          </a:p>
        </p:txBody>
      </p:sp>
      <p:sp>
        <p:nvSpPr>
          <p:cNvPr id="19" name="TextBox 107"/>
          <p:cNvSpPr/>
          <p:nvPr/>
        </p:nvSpPr>
        <p:spPr bwMode="auto">
          <a:xfrm>
            <a:off x="1107863" y="3205112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活动管理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1041376" y="4049499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22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sp>
        <p:nvSpPr>
          <p:cNvPr id="23" name="椭圆 22"/>
          <p:cNvSpPr/>
          <p:nvPr/>
        </p:nvSpPr>
        <p:spPr bwMode="auto">
          <a:xfrm>
            <a:off x="2115094" y="3858991"/>
            <a:ext cx="373310" cy="37331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zh-CN"/>
          </a:p>
        </p:txBody>
      </p:sp>
      <p:sp>
        <p:nvSpPr>
          <p:cNvPr id="29" name="TextBox 107"/>
          <p:cNvSpPr/>
          <p:nvPr/>
        </p:nvSpPr>
        <p:spPr bwMode="auto">
          <a:xfrm>
            <a:off x="1105462" y="4216353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全局搜索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 bwMode="auto">
          <a:xfrm>
            <a:off x="6205604" y="1072837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1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32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6205669" y="2019472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35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sp>
        <p:nvSpPr>
          <p:cNvPr id="36" name="TextBox 107"/>
          <p:cNvSpPr/>
          <p:nvPr/>
        </p:nvSpPr>
        <p:spPr bwMode="auto">
          <a:xfrm>
            <a:off x="6243337" y="1266762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个性推荐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07"/>
          <p:cNvSpPr/>
          <p:nvPr/>
        </p:nvSpPr>
        <p:spPr bwMode="auto">
          <a:xfrm>
            <a:off x="6210178" y="2212771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并发控制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7267861" y="946610"/>
            <a:ext cx="378644" cy="368126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zh-CN"/>
          </a:p>
        </p:txBody>
      </p:sp>
      <p:sp>
        <p:nvSpPr>
          <p:cNvPr id="39" name="椭圆 38"/>
          <p:cNvSpPr/>
          <p:nvPr/>
        </p:nvSpPr>
        <p:spPr bwMode="auto">
          <a:xfrm>
            <a:off x="7278974" y="1866329"/>
            <a:ext cx="377420" cy="37742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zh-CN"/>
          </a:p>
        </p:txBody>
      </p:sp>
      <p:grpSp>
        <p:nvGrpSpPr>
          <p:cNvPr id="40" name="组合 39"/>
          <p:cNvGrpSpPr/>
          <p:nvPr/>
        </p:nvGrpSpPr>
        <p:grpSpPr bwMode="auto">
          <a:xfrm>
            <a:off x="6205610" y="3029185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42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sp>
        <p:nvSpPr>
          <p:cNvPr id="43" name="TextBox 107"/>
          <p:cNvSpPr/>
          <p:nvPr/>
        </p:nvSpPr>
        <p:spPr bwMode="auto">
          <a:xfrm>
            <a:off x="6176489" y="3224013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部署运维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7282919" y="2898758"/>
            <a:ext cx="373310" cy="37331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</a:t>
            </a:r>
            <a:endParaRPr lang="zh-CN"/>
          </a:p>
        </p:txBody>
      </p:sp>
      <p:grpSp>
        <p:nvGrpSpPr>
          <p:cNvPr id="45" name="组合 44"/>
          <p:cNvGrpSpPr/>
          <p:nvPr/>
        </p:nvGrpSpPr>
        <p:grpSpPr bwMode="auto">
          <a:xfrm>
            <a:off x="6205572" y="4049487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圆角矩形 104"/>
            <p:cNvSpPr/>
            <p:nvPr/>
          </p:nvSpPr>
          <p:spPr bwMode="auto"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 extrusionOk="0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62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  <p:sp>
          <p:nvSpPr>
            <p:cNvPr id="47" name="圆角矩形 100"/>
            <p:cNvSpPr/>
            <p:nvPr/>
          </p:nvSpPr>
          <p:spPr bwMode="auto"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 extrusionOk="0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0">
                  <a:schemeClr val="bg1"/>
                </a:gs>
                <a:gs pos="39000">
                  <a:srgbClr val="F0F0F0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/>
            </a:p>
          </p:txBody>
        </p:sp>
      </p:grpSp>
      <p:sp>
        <p:nvSpPr>
          <p:cNvPr id="48" name="TextBox 107"/>
          <p:cNvSpPr/>
          <p:nvPr/>
        </p:nvSpPr>
        <p:spPr bwMode="auto">
          <a:xfrm>
            <a:off x="6210710" y="4229007"/>
            <a:ext cx="1193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界面优化</a:t>
            </a:r>
            <a:endParaRPr lang="zh-CN" sz="15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7274448" y="3899455"/>
            <a:ext cx="373310" cy="373310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</a:t>
            </a:r>
            <a:endParaRPr lang="zh-CN"/>
          </a:p>
        </p:txBody>
      </p:sp>
      <p:pic>
        <p:nvPicPr>
          <p:cNvPr id="51" name="图片 50" descr="upload_4796349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6242" y="1141281"/>
            <a:ext cx="1998399" cy="3544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21" grpId="0" animBg="1"/>
      <p:bldP spid="108" grpId="0"/>
      <p:bldP spid="14" grpId="0" animBg="1"/>
      <p:bldP spid="9" grpId="0"/>
      <p:bldP spid="18" grpId="0" animBg="1"/>
      <p:bldP spid="19" grpId="0"/>
      <p:bldP spid="23" grpId="0" animBg="1"/>
      <p:bldP spid="29" grpId="0"/>
      <p:bldP spid="38" grpId="0" animBg="1"/>
      <p:bldP spid="36" grpId="0"/>
      <p:bldP spid="39" grpId="0" animBg="1"/>
      <p:bldP spid="37" grpId="0"/>
      <p:bldP spid="44" grpId="0" animBg="1"/>
      <p:bldP spid="43" grpId="0"/>
      <p:bldP spid="50" grpId="0" animBg="1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矩形 23"/>
          <p:cNvSpPr/>
          <p:nvPr/>
        </p:nvSpPr>
        <p:spPr bwMode="auto">
          <a:xfrm>
            <a:off x="3073940" y="2012142"/>
            <a:ext cx="4216705" cy="153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>
                <a:solidFill>
                  <a:srgbClr val="0080C0"/>
                </a:solidFill>
                <a:latin typeface="Impact" panose="020B0806030902050204"/>
                <a:ea typeface="微软雅黑" panose="020B0503020204020204" pitchFamily="34" charset="-122"/>
              </a:rPr>
              <a:t>THANKS!</a:t>
            </a:r>
            <a:endParaRPr lang="zh-CN" sz="6600" b="0">
              <a:solidFill>
                <a:srgbClr val="0080C0"/>
              </a:solidFill>
              <a:latin typeface="Impact" panose="020B0806030902050204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感谢语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8" name="TextBox 7"/>
          <p:cNvSpPr/>
          <p:nvPr/>
        </p:nvSpPr>
        <p:spPr>
          <a:xfrm>
            <a:off x="2907217" y="267886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0080C0"/>
                </a:solidFill>
                <a:latin typeface="Kozuka Gothic Pro R" pitchFamily="34" charset="-128"/>
                <a:ea typeface="Kozuka Gothic Pro R" pitchFamily="34" charset="-128"/>
              </a:rPr>
              <a:t>Thank you</a:t>
            </a:r>
            <a:endParaRPr lang="zh-CN" altLang="en-US" sz="1600" dirty="0">
              <a:solidFill>
                <a:srgbClr val="0080C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/>
          <p:nvPr/>
        </p:nvSpPr>
        <p:spPr bwMode="auto">
          <a:xfrm>
            <a:off x="3995936" y="1773787"/>
            <a:ext cx="2214948" cy="675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000" b="1">
                <a:latin typeface="方正兰亭细黑_GBK"/>
                <a:ea typeface="方正兰亭细黑_GBK"/>
              </a:rPr>
              <a:t>团队介绍</a:t>
            </a:r>
            <a:endParaRPr lang="zh-CN" sz="4000" b="1">
              <a:latin typeface="方正兰亭细黑_GBK"/>
              <a:ea typeface="方正兰亭细黑_GBK"/>
            </a:endParaRPr>
          </a:p>
        </p:txBody>
      </p:sp>
      <p:sp>
        <p:nvSpPr>
          <p:cNvPr id="3" name="TextBox 2"/>
          <p:cNvSpPr/>
          <p:nvPr/>
        </p:nvSpPr>
        <p:spPr>
          <a:xfrm>
            <a:off x="2500880" y="2885094"/>
            <a:ext cx="831298" cy="307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842574" y="1498997"/>
            <a:ext cx="4222665" cy="2165218"/>
          </a:xfrm>
          <a:prstGeom prst="rect">
            <a:avLst/>
          </a:prstGeom>
          <a:noFill/>
          <a:ln w="12700" cmpd="sng">
            <a:noFill/>
            <a:prstDash val="solid"/>
            <a:miter lim="800000"/>
          </a:ln>
        </p:spPr>
        <p:txBody>
          <a:bodyPr wrap="square" lIns="0" tIns="0" rIns="0" bIns="0">
            <a:noAutofit/>
          </a:bodyPr>
          <a:lstStyle/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200">
                <a:solidFill>
                  <a:srgbClr val="2B3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陈冠廷  项目后端与进度安排</a:t>
            </a:r>
            <a:endParaRPr lang="en-US" sz="2200">
              <a:solidFill>
                <a:srgbClr val="2B30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200">
                <a:solidFill>
                  <a:srgbClr val="2B3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付碧波  项目后端</a:t>
            </a:r>
            <a:endParaRPr lang="en-US" sz="2200">
              <a:solidFill>
                <a:srgbClr val="2B30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200">
                <a:solidFill>
                  <a:srgbClr val="2B3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陈萌     项目前端</a:t>
            </a:r>
            <a:endParaRPr lang="en-US" sz="2200">
              <a:solidFill>
                <a:srgbClr val="2B30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200">
                <a:solidFill>
                  <a:srgbClr val="2B3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罗心池  项目前端</a:t>
            </a:r>
            <a:endParaRPr lang="en-US" sz="2200">
              <a:solidFill>
                <a:srgbClr val="2B30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sz="2200">
                <a:solidFill>
                  <a:srgbClr val="2B30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柳祥     项目前后端结合测试</a:t>
            </a:r>
            <a:endParaRPr lang="en-US" sz="2200">
              <a:solidFill>
                <a:srgbClr val="2B30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团队介绍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36" name="TextBox 35"/>
          <p:cNvSpPr/>
          <p:nvPr/>
        </p:nvSpPr>
        <p:spPr bwMode="auto">
          <a:xfrm>
            <a:off x="2390916" y="267886"/>
            <a:ext cx="1820644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Team Introduction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upload_4315235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702" y="1198047"/>
            <a:ext cx="2738394" cy="2745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/>
          <p:nvPr/>
        </p:nvSpPr>
        <p:spPr bwMode="auto">
          <a:xfrm>
            <a:off x="3995936" y="1773787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000" b="1">
                <a:latin typeface="方正兰亭细黑_GBK"/>
                <a:ea typeface="方正兰亭细黑_GBK"/>
              </a:rPr>
              <a:t>项目背景</a:t>
            </a:r>
            <a:endParaRPr lang="zh-CN" sz="4000" b="1">
              <a:latin typeface="方正兰亭细黑_GBK"/>
              <a:ea typeface="方正兰亭细黑_GBK"/>
            </a:endParaRPr>
          </a:p>
        </p:txBody>
      </p:sp>
      <p:sp>
        <p:nvSpPr>
          <p:cNvPr id="15" name="TextBox 14"/>
          <p:cNvSpPr/>
          <p:nvPr/>
        </p:nvSpPr>
        <p:spPr>
          <a:xfrm>
            <a:off x="2458966" y="2885094"/>
            <a:ext cx="922112" cy="307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II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80F7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4079711" y="2748306"/>
            <a:ext cx="1383030" cy="953770"/>
            <a:chOff x="6976" y="3921"/>
            <a:chExt cx="2178" cy="1502"/>
          </a:xfrm>
        </p:grpSpPr>
        <p:sp>
          <p:nvSpPr>
            <p:cNvPr id="18" name="TextBox 17"/>
            <p:cNvSpPr/>
            <p:nvPr/>
          </p:nvSpPr>
          <p:spPr bwMode="auto">
            <a:xfrm>
              <a:off x="6976" y="3921"/>
              <a:ext cx="2178" cy="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>
                  <a:latin typeface="方正兰亭细黑_GBK"/>
                  <a:ea typeface="方正兰亭细黑_GBK"/>
                </a:rPr>
                <a:t>项目背景</a:t>
              </a:r>
              <a:endParaRPr lang="zh-CN">
                <a:latin typeface="方正兰亭细黑_GBK"/>
                <a:ea typeface="方正兰亭细黑_GBK"/>
              </a:endParaRPr>
            </a:p>
          </p:txBody>
        </p:sp>
        <p:sp>
          <p:nvSpPr>
            <p:cNvPr id="19" name="TextBox 18"/>
            <p:cNvSpPr/>
            <p:nvPr/>
          </p:nvSpPr>
          <p:spPr bwMode="auto">
            <a:xfrm>
              <a:off x="6976" y="4625"/>
              <a:ext cx="2178" cy="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>
                  <a:latin typeface="方正兰亭细黑_GBK"/>
                  <a:ea typeface="方正兰亭细黑_GBK"/>
                </a:rPr>
                <a:t>项目价值</a:t>
              </a:r>
              <a:endParaRPr lang="zh-CN">
                <a:latin typeface="方正兰亭细黑_GBK"/>
                <a:ea typeface="方正兰亭细黑_GB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206" y="-34992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项目背景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>
          <a:xfrm>
            <a:off x="2390916" y="267886"/>
            <a:ext cx="2041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80C0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600" dirty="0">
              <a:solidFill>
                <a:srgbClr val="0080C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/>
          <p:nvPr/>
        </p:nvSpPr>
        <p:spPr bwMode="auto">
          <a:xfrm>
            <a:off x="1461117" y="1525246"/>
            <a:ext cx="3860163" cy="519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近年来，各种在线学习平台层出不穷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但是存在收费不合理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功能繁杂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广告太多等缺点</a:t>
            </a:r>
            <a:endParaRPr sz="1400" b="1" i="0" u="none" strike="noStrike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TextBox 68"/>
          <p:cNvSpPr/>
          <p:nvPr/>
        </p:nvSpPr>
        <p:spPr bwMode="auto">
          <a:xfrm>
            <a:off x="3730939" y="3044780"/>
            <a:ext cx="182988" cy="326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sz="1400" b="0" i="0" u="none" strike="noStrike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TextBox 70"/>
          <p:cNvSpPr/>
          <p:nvPr/>
        </p:nvSpPr>
        <p:spPr bwMode="auto">
          <a:xfrm>
            <a:off x="1464260" y="3334248"/>
            <a:ext cx="3742594" cy="519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此外，现在也缺乏面向个人创作者的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与分享的开源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 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因此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该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lang="zh-CN" altLang="en-US"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具有巨大的市场空间</a:t>
            </a:r>
            <a:r>
              <a:rPr sz="1400" b="1" i="0" u="none" strike="noStrik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sz="1400" b="1" i="0" u="none" strike="noStrike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32313" y="3127369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0" name="TextBox 79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32374" y="1317565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" name="同心圆 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" name="图片 19" descr="upload_144377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549" y="1590272"/>
            <a:ext cx="3506584" cy="2122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68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1"/>
          <p:cNvSpPr/>
          <p:nvPr/>
        </p:nvSpPr>
        <p:spPr bwMode="auto">
          <a:xfrm>
            <a:off x="2329707" y="2659987"/>
            <a:ext cx="94742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自由创作</a:t>
            </a:r>
            <a:endParaRPr lang="zh-CN" sz="1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/>
          <p:nvPr/>
        </p:nvSpPr>
        <p:spPr bwMode="auto">
          <a:xfrm>
            <a:off x="2103466" y="3715849"/>
            <a:ext cx="797118" cy="342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 云原生</a:t>
            </a:r>
            <a:endParaRPr lang="zh-CN" sz="1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/>
          <p:nvPr/>
        </p:nvSpPr>
        <p:spPr bwMode="auto">
          <a:xfrm>
            <a:off x="6368466" y="2639251"/>
            <a:ext cx="94742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前沿</a:t>
            </a:r>
            <a:r>
              <a:rPr lang="zh-CN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sz="1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/>
          <p:nvPr/>
        </p:nvSpPr>
        <p:spPr bwMode="auto">
          <a:xfrm>
            <a:off x="5803510" y="3746871"/>
            <a:ext cx="1135444" cy="342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可扩展性强</a:t>
            </a:r>
            <a:endParaRPr lang="zh-CN" sz="1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34"/>
          <p:cNvSpPr/>
          <p:nvPr/>
        </p:nvSpPr>
        <p:spPr>
          <a:xfrm rot="16200000">
            <a:off x="3721110" y="2235708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380F7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62168" y="2210323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椭圆 34"/>
          <p:cNvSpPr/>
          <p:nvPr/>
        </p:nvSpPr>
        <p:spPr>
          <a:xfrm rot="5400000">
            <a:off x="4583471" y="3324594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380F7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3181254" y="3300887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17"/>
          <p:cNvSpPr/>
          <p:nvPr/>
        </p:nvSpPr>
        <p:spPr bwMode="auto">
          <a:xfrm>
            <a:off x="1576764" y="1545160"/>
            <a:ext cx="1325943" cy="342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符合时代需求</a:t>
            </a:r>
            <a:endParaRPr lang="zh-CN" sz="1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/>
          <p:nvPr/>
        </p:nvSpPr>
        <p:spPr bwMode="auto">
          <a:xfrm>
            <a:off x="5738579" y="1552350"/>
            <a:ext cx="947420" cy="321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  <a:r>
              <a:rPr lang="zh-CN" sz="1500" b="1"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endParaRPr lang="zh-CN" sz="1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34"/>
          <p:cNvSpPr/>
          <p:nvPr/>
        </p:nvSpPr>
        <p:spPr>
          <a:xfrm rot="5400000">
            <a:off x="4599289" y="116425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5380F7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3197072" y="114054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KSO_Shape"/>
          <p:cNvSpPr/>
          <p:nvPr/>
        </p:nvSpPr>
        <p:spPr bwMode="auto">
          <a:xfrm>
            <a:off x="3517576" y="1507552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008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4077369" y="2558000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KSO_Shape"/>
          <p:cNvSpPr/>
          <p:nvPr/>
        </p:nvSpPr>
        <p:spPr bwMode="auto">
          <a:xfrm>
            <a:off x="3512505" y="3667391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rgbClr val="008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KSO_Shape"/>
          <p:cNvSpPr/>
          <p:nvPr/>
        </p:nvSpPr>
        <p:spPr bwMode="auto">
          <a:xfrm>
            <a:off x="4640391" y="1547486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5210038" y="2544250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008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667772" y="3675634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/>
          <p:nvPr/>
        </p:nvSpPr>
        <p:spPr bwMode="auto">
          <a:xfrm>
            <a:off x="908957" y="206330"/>
            <a:ext cx="1351343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项目价值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36" name="TextBox 35"/>
          <p:cNvSpPr/>
          <p:nvPr/>
        </p:nvSpPr>
        <p:spPr bwMode="auto">
          <a:xfrm>
            <a:off x="2390916" y="267886"/>
            <a:ext cx="1854082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PROJECT VALUE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18" grpId="1"/>
      <p:bldP spid="26" grpId="0" animBg="1"/>
      <p:bldP spid="20" grpId="1" animBg="1"/>
      <p:bldP spid="29" grpId="0" animBg="1"/>
      <p:bldP spid="19" grpId="1"/>
      <p:bldP spid="2" grpId="0"/>
      <p:bldP spid="27" grpId="0" animBg="1"/>
      <p:bldP spid="6" grpId="0" animBg="1"/>
      <p:bldP spid="30" grpId="0" animBg="1"/>
      <p:bldP spid="4" grpId="0"/>
      <p:bldP spid="3" grpId="0"/>
      <p:bldP spid="28" grpId="0" animBg="1"/>
      <p:bldP spid="10" grpId="0" animBg="1"/>
      <p:bldP spid="31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538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/>
          <p:nvPr/>
        </p:nvSpPr>
        <p:spPr bwMode="auto">
          <a:xfrm>
            <a:off x="3995936" y="1773787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000" b="1">
                <a:latin typeface="方正兰亭细黑_GBK"/>
                <a:ea typeface="方正兰亭细黑_GBK"/>
              </a:rPr>
              <a:t>项目文档</a:t>
            </a:r>
            <a:endParaRPr lang="zh-CN" sz="4000" b="1">
              <a:latin typeface="方正兰亭细黑_GBK"/>
              <a:ea typeface="方正兰亭细黑_GBK"/>
            </a:endParaRPr>
          </a:p>
        </p:txBody>
      </p:sp>
      <p:sp>
        <p:nvSpPr>
          <p:cNvPr id="15" name="TextBox 14"/>
          <p:cNvSpPr/>
          <p:nvPr/>
        </p:nvSpPr>
        <p:spPr>
          <a:xfrm>
            <a:off x="2424037" y="2899065"/>
            <a:ext cx="991969" cy="3073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III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3246" y="1776063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4075216" y="2647613"/>
            <a:ext cx="1387475" cy="2053590"/>
            <a:chOff x="6977" y="4006"/>
            <a:chExt cx="2185" cy="3234"/>
          </a:xfrm>
        </p:grpSpPr>
        <p:sp>
          <p:nvSpPr>
            <p:cNvPr id="18" name="TextBox 17"/>
            <p:cNvSpPr/>
            <p:nvPr/>
          </p:nvSpPr>
          <p:spPr>
            <a:xfrm>
              <a:off x="6984" y="4006"/>
              <a:ext cx="217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charset="0"/>
                <a:buChar char="Ø"/>
              </a:pPr>
              <a:r>
                <a:rPr lang="zh-CN" altLang="en-US" dirty="0">
                  <a:latin typeface="方正兰亭细黑_GBK" charset="0"/>
                  <a:ea typeface="方正兰亭细黑_GBK" charset="0"/>
                </a:rPr>
                <a:t>需求说明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  <p:sp>
          <p:nvSpPr>
            <p:cNvPr id="19" name="TextBox 18"/>
            <p:cNvSpPr/>
            <p:nvPr/>
          </p:nvSpPr>
          <p:spPr>
            <a:xfrm>
              <a:off x="6977" y="4479"/>
              <a:ext cx="2178" cy="2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dirty="0">
                  <a:latin typeface="方正兰亭细黑_GBK" charset="0"/>
                  <a:ea typeface="方正兰亭细黑_GBK" charset="0"/>
                </a:rPr>
                <a:t>概要设计</a:t>
              </a:r>
              <a:endParaRPr lang="zh-CN" altLang="en-US" dirty="0">
                <a:latin typeface="方正兰亭细黑_GBK" charset="0"/>
                <a:ea typeface="方正兰亭细黑_GBK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dirty="0">
                  <a:latin typeface="方正兰亭细黑_GBK" charset="0"/>
                  <a:ea typeface="方正兰亭细黑_GBK" charset="0"/>
                </a:rPr>
                <a:t>详细设计</a:t>
              </a:r>
              <a:endParaRPr lang="zh-CN" altLang="en-US" dirty="0">
                <a:latin typeface="方正兰亭细黑_GBK" charset="0"/>
                <a:ea typeface="方正兰亭细黑_GBK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r>
                <a:rPr lang="zh-CN" altLang="en-US" dirty="0">
                  <a:latin typeface="方正兰亭细黑_GBK" charset="0"/>
                  <a:ea typeface="方正兰亭细黑_GBK" charset="0"/>
                </a:rPr>
                <a:t>接口文档</a:t>
              </a: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Ø"/>
              </a:pPr>
              <a:endParaRPr lang="zh-CN" altLang="en-US" dirty="0"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5380F7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/>
          <p:nvPr/>
        </p:nvSpPr>
        <p:spPr bwMode="auto">
          <a:xfrm>
            <a:off x="908957" y="206330"/>
            <a:ext cx="1351352" cy="383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2000" spc="300">
                <a:latin typeface="方正兰亭细黑_GBK"/>
                <a:ea typeface="方正兰亭细黑_GBK"/>
              </a:rPr>
              <a:t>项目文档</a:t>
            </a:r>
            <a:endParaRPr lang="zh-CN" sz="2000" spc="300">
              <a:latin typeface="方正兰亭细黑_GBK"/>
              <a:ea typeface="方正兰亭细黑_GBK"/>
            </a:endParaRPr>
          </a:p>
        </p:txBody>
      </p:sp>
      <p:sp>
        <p:nvSpPr>
          <p:cNvPr id="27" name="TextBox 26"/>
          <p:cNvSpPr/>
          <p:nvPr/>
        </p:nvSpPr>
        <p:spPr bwMode="auto">
          <a:xfrm>
            <a:off x="2390916" y="267886"/>
            <a:ext cx="2361683" cy="325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0080C0"/>
                </a:solidFill>
                <a:latin typeface="Kozuka Gothic Pro R"/>
                <a:ea typeface="Kozuka Gothic Pro R"/>
              </a:rPr>
              <a:t>PROJECT DOCUMENT</a:t>
            </a:r>
            <a:endParaRPr lang="zh-CN" sz="1600">
              <a:solidFill>
                <a:srgbClr val="0080C0"/>
              </a:solidFill>
              <a:latin typeface="Kozuka Gothic Pro R"/>
              <a:ea typeface="Kozuka Gothic Pro R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  <a:endParaRPr lang="zh-CN" altLang="en-US" dirty="0"/>
          </a:p>
        </p:txBody>
      </p:sp>
      <p:pic>
        <p:nvPicPr>
          <p:cNvPr id="4" name="图片 3" descr="upload_6460698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28" y="1073043"/>
            <a:ext cx="1542030" cy="3979084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612155" y="698655"/>
            <a:ext cx="1590272" cy="365962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需求说明文档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upload_1078517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08" y="1067559"/>
            <a:ext cx="5866184" cy="3957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6" grpId="0"/>
    </p:bldLst>
  </p:timing>
</p:sld>
</file>

<file path=ppt/theme/theme1.xml><?xml version="1.0" encoding="utf-8"?>
<a:theme xmlns:a="http://schemas.openxmlformats.org/drawingml/2006/main" name="清风素材 https://12sc.taobao.com/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d05UQWxNa01sTWpKemFHOTNSM0pwWkNVeU1pVXpRWFJ5ZFdVbE1rTWxNakp5YVdOb1ZHVjRkQ1V5TWlVelFYUnlkV1VsTWtNbE1qSm9aV2xuYUhRbE1qSWxNMEV4TlRBd0pUZEVKVEpESlRJeVpXeGxiV1Z1ZEhNbE1qSWxNMEVsTjBJbE1qSXhOMkZrTXpreU9UY3dPRFU0WXlVeU1pVXpRU1UzUWlVeU1tbGtKVEl5SlROQkpUSXlNVGRoWkRNNU1qazNNRGcxT0dNbE1qSWxNa01sTWpKdVlXMWxKVEl5SlROQkpUSXljSEp2WTJWemN5VXlNaVV5UXlVeU1uUnBkR3hsSlRJeUpUTkJKVEl5SlVVMkpVSTFKVGd4SlVVM0pVRTRKVGhDSlRJeUpUSkRKVEl5WTJGMFpXZHZjbmtsTWpJbE0wRWxNakptYkc5M0pUSXlKVEpESlRJeVozSnZkWEFsTWpJbE0wRWxNaklsTWpJbE1rTWxNakpuY205MWNFNWhiV1VsTWpJbE0wRnVkV3hzSlRKREpUSXliRzlqYTJWa0pUSXlKVE5CWm1Gc2MyVWxNa01sTWpKc2FXNXJKVEl5SlROQkpUSXlKVEl5SlRKREpUSXlZMmhwYkdSeVpXNGxNaklsTTBFbE5VSWxOVVFsTWtNbE1qSndZWEpsYm5RbE1qSWxNMEVsTWpJbE1qSWxNa01sTWpKeVpYTnBlbVZFYVhJbE1qSWxNMEVsTlVJbE1qSjBiQ1V5TWlVeVF5VXlNblJ5SlRJeUpUSkRKVEl5WW5JbE1qSWxNa01sTWpKaWJDVXlNaVUxUkNVeVF5VXlNbUYwZEhKcFluVjBaU1V5TWlVelFTVTNRaVV5TW1OdmJuUmhhVzVsY2lVeU1pVXpRV1poYkhObEpUSkRKVEl5ZG1semFXSnNaU1V5TWlVelFYUnlkV1VsTWtNbE1qSnliM1JoZEdGaWJHVWxNaklsTTBGMGNuVmxKVEpESlRJeWJHbHVhMkZpYkdVbE1qSWxNMEYwY25WbEpUSkRKVEl5WTI5c2JHRndjMkZpYkdVbE1qSWxNMEZtWVd4elpTVXlReVV5TW1OdmJHeGhjSE5sWkNVeU1pVXpRV1poYkhObEpUSkRKVEl5YldGeWEyVnlUMlptYzJWMEpUSXlKVE5CTlNVM1JDVXlReVV5TW1SaGRHRkJkSFJ5YVdKMWRHVnpKVEl5SlROQkpUVkNKVGRDSlRJeWJtRnRaU1V5TWlVelFTVXlNaVZGTlNWQ1FTVTRSaVZGTlNVNFJpVkNOeVV5TWlVeVF5VXlNblI1Y0dVbE1qSWxNMEVsTWpKdWRXMWlaWElsTWpJbE1rTWxNakoyWVd4MVpTVXlNaVV6UVNVeU1pVXlNaVV5UXlVeU1tTmhkR1ZuYjNKNUpUSXlKVE5CSlRJeVpHVm1ZWFZzZENVeU1pVXlReVV5TW1sa0pUSXlKVE5CSlRJeU1UZGhaRE01TWprM01EaGpOamNsTWpJbE4wUWxNa01sTjBJbE1qSnVZVzFsSlRJeUpUTkJKVEl5SlVVMUpUa3dKVGhFSlVVM0pVRTNKVUl3SlRJeUpUSkRKVEl5ZEhsd1pTVXlNaVV6UVNVeU1uTjBjbWx1WnlVeU1pVXlReVV5TW5aaGJIVmxKVEl5SlROQkpUSXlKVEl5SlRKREpUSXlZMkYwWldkdmNua2xNaklsTTBFbE1qSmtaV1poZFd4MEpUSXlKVEpESlRJeWFXUWxNaklsTTBFbE1qSXhOMkZrTXpreU9UY3dPREpr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NVGRoWkRNNU1qazNNRGcwWkRrbE1qSWxOMFFsTWtNbE4wSWxNakp1WVcxbEpUSXlKVE5CSlRJeUpVVTRKVUpHSlRsRkpVVTJKVGhGSlVFMUpUSXlKVEpESlRJeWRIbHdaU1V5TWlVelFTVXlNbXhwYm1zbE1qSWxNa01sTWpKMllXeDFaU1V5TWlVelFTVXlNaVV5TWlVeVF5VXlNbU5oZEdWbmIzSjVKVEl5SlROQkpUSXlaR1ZtWVhWc2RDVXlNaVV5UXlVeU1tbGtKVEl5SlROQkpUSXlNVGRoWkRNNU1qazNNRGd6TXpJbE1qSWxOMFFsTWtNbE4wSWxNakp1WVcxbEpUSXlKVE5CSlRJeUpVVTBKVUpGSlVKR0pVVTNKVUZESlVKQkpUSXlKVEpESlRJeWRIbHdaU1V5TWlVelFTVXlNbk4wY21sdVp5VXlNaVV5UXlVeU1uWmhiSFZsSlRJeUpUTkJKVEl5SlRJeUpUSkRKVEl5WTJGMFpXZHZjbmtsTWpJbE0wRWxNakprWldaaGRXeDBKVEl5SlRKREpUSXlhV1FsTWpJbE0wRWxNakl4TjJGa016a3lPVGN3T0RFd01pVXlNaVUzUkNVeVF5VTNRaVV5TW01aGJXVWxNaklsTTBFbE1qSWxSVFlsT0RnbE9UQWxSVFlsT1VNbFFVTWxNaklsTWtNbE1qSjBlWEJsSlRJeUpUTkJKVEl5Ym5WdFltVnlKVEl5SlRKREpUSXlkbUZzZFdVbE1qSWxNMEVsTWpJbE1qSWxNa01sTWpKallYUmxaMjl5ZVNVeU1pVXpRU1V5TW1SbFptRjFiSFFsTWpJbE1rTWxNakpwWkNVeU1pVXpRU1V5TWpFM1lXUXpPVEk1TnpBNE5ESTVKVEl5SlRkRUpUSkRKVGRDSlRJeWJtRnRaU1V5TWlVelFTVXlNaVZGTmlVNU55VkNOaVZGT1NVNU55VkNOQ1V5TWlVeVF5VXlNblI1Y0dVbE1qSWxNMEVsTWpKdWRXMWlaWElsTWpJbE1rTWxNakoyWVd4MVpTVXlNaVV6UVNVeU1pVXlNaVV5UXlVeU1tTmhkR1ZuYjNKNUpUSXlKVE5CSlRJeVpHVm1ZWFZzZENVeU1pVXlReVV5TW1sa0pUSXlKVE5CSlRJeU1UZGhaRE01TWprM01EaGxaVFFsTWpJbE4wUWxNa01sTjBJbE1qSnVZVzFsSlRJeUpUTkJKVEl5SlVVNUpUZ3pKVUU0SlVVNUpUazNKVUU0SlRJeUpUSkRKVEl5ZEhsd1pTVXlNaVV6UVNVeU1uTjBjbWx1WnlVeU1pVXlReVV5TW5aaGJIVmxKVEl5SlROQkpUSXlKVEl5SlRKREpUSXlZMkYwWldkdmNua2xNaklsTTBFbE1qSmtaV1poZFd4MEpUSXlKVEpESlRJeWFXUWxNaklsTTBFbE1qSXhOMkZrTXpreU9UY3dPR00yTWlVeU1pVTNSQ1V5UXlVM1FpVXlNbTVoYldVbE1qSWxNMEVsTWpJbFJUZ2xRa1VsT1RNbFJUVWxPRFVsUVRVbE1qSWxNa01sTWpKMGVYQmxKVEl5SlROQkpUSXljM1J5YVc1bkpUSXlKVEpESlRJeWRtRnNkV1VsTWpJbE0wRWxNaklsTWpJbE1rTWxNakpqWVhSbFoyOXllU1V5TWlVelFTVXlNbVJsWm1GMWJIUWxNaklsTWtNbE1qSnBaQ1V5TWlVelFTVXlNakUzWVdRek9USTVOekE0TmpBNEpUSXlKVGRFSlRKREpUZENKVEl5Ym1GdFpTVXlNaVV6UVNVeU1pVkZPQ1ZDUlNVNU15VkZOU1U0TnlWQ1FTVXlNaVV5UXlVeU1uUjVjR1VsTWpJbE0wRWxNakp6ZEhKcGJtY2xNaklsTWtNbE1qSjJZV3gxWlNVeU1pVXpRU1V5TWlVeU1pVXlReVV5TW1OaGRHVm5iM0o1SlRJeUpUTkJKVEl5WkdWbVlYVnNkQ1V5TWlVeVF5VXlNbWxrSlRJeUpUTkJKVEl5TVRkaFpETTVNamszTURnd1l6RWxNaklsTjBRbE1rTWxOMElsTWpKdVlXMWxKVEl5SlROQkpUSXlKVVU1SlVFekpUaEZKVVU1SlRrNUpVRTVKVEl5SlRKREpUSXlkSGx3WlNVeU1pVXpRU1V5TW5OMGNtbHVaeVV5TWlVeVF5VXlNblpoYkhWbEpUSXlKVE5CSlRJeUpUSXlKVEpESlRJeVkyRjBaV2R2Y25rbE1qSWxNMEVsTWpKa1pXWmhkV3gwSlRJeUpUSkRKVEl5YVdRbE1qSWxNMEVsTWpJeE4yRmtNemt5T1Rjd09EZzFOeVV5TWlVM1JDVXlReVUzUWlVeU1tNWhiV1VsTWpJbE0wRWxNaklsUlRVbFFUUWxPRGNsUlRZbFFqTWxRVGdsTWpJbE1rTWxNakowZVhCbEpUSXlKVE5CSlRJeWMzUnlhVzVuSlRJeUpUSkRKVEl5ZG1Gc2RXVWxNaklsTTBFbE1qSWxNaklsTWtNbE1qSmpZWFJsWjI5eWVTVXlNaVV6UVNVeU1tUmxabUYxYkhRbE1qSWxNa01sTWpKcFpDVXlNaVV6UVNVeU1qRTNZV1F6T1RJNU56QTRNMlZsSlRJeUpUZEVKVFZFSlRKREpUSXljSEp2Y0hNbE1qSWxNMEVsTjBJbE1qSjRKVEl5SlROQk1UQTBKVEpESlRJeWVTVXlNaVV6UVRFME5TVXlReVV5TW5jbE1qSWxNMEV4TURZbE1rTWxNakpvSlRJeUpUTkJNamMySlRKREpUSXllbWx1WkdWNEpUSXlKVE5CTVNVeVF5VXlNbUZ1WjJ4bEpUSXlKVE5CTUNVM1JDVXlReVV5TW5Ob1lYQmxVM1I1YkdVbE1qSWxNMEVsTjBJbE1qSmhiSEJvWVNVeU1pVXpRVEVsTjBRbE1rTWxNakpzYVc1bFUzUjViR1VsTWpJbE0wRWxOMElsTjBRbE1rTWxNakptYVd4c1UzUjViR1VsTWpJbE0wRWxOMElsTjBRbE1rTWxNakp3WVhSb0pUSXlKVE5CSlRWQ0pUZENKVEl5WVdOMGFXOXVjeVV5TWlVelFTVTFRaVUzUWlVeU1tRmpkR2x2YmlVeU1pVXpRU1V5TW0xdmRtVWxNaklsTWtNbE1qSjRKVEl5SlROQkpUSXlNQ1V5TWlVeVF5VXlNbmtsTWpJbE0wRWxNakl3SlRJeUpUZEVKVEpESlRkQ0pUSXlZV04wYVc5dUpUSXlKVE5CSlRJeWJHbHVaU1V5TWlVeVF5VXlNbmdsTWpJbE0wRWxNakozSlRJeUpUSkRKVEl5ZVNVeU1pVXpRU1V5TWpBbE1qSWxOMFFsTWtNbE4wSWxNakpoWTNScGIyNGxNaklsTTBFbE1qSnNhVzVsSlRJeUpUSkRKVEl5ZUNVeU1pVXpRU1V5TW5jbE1qSWxNa01sTWpKNUpUSXlKVE5CSlRJeWFDVXlNaVUzUkNVeVF5VTNRaVV5TW1GamRHbHZiaVV5TWlVelFTVXlNbXhwYm1VbE1qSWxNa01sTWpKNEpUSXlKVE5CSlRJeU1DVXlNaVV5UXlVeU1ua2xNaklsTTBFbE1qSm9KVEl5SlRkRUpUSkRKVGRDSlRJeVlXTjBhVzl1SlRJeUpUTkJKVEl5WTJ4dmMyVWxNaklsTjBRbE5VUWxOMFFsTlVRbE1rTWxNakptYjI1MFUzUjViR1VsTWpJbE0wRWxOMElsTjBRbE1rTWxNakowWlhoMFFteHZZMnNsTWpJbE0wRWxOVUlsTjBJbE1qSndiM05wZEdsdmJpVXlNaVV6UVNVM1FpVXlNbmdsTWpJbE0wRXhNQ1V5UXlVeU1ua2xNaklsTTBFd0pUSkRKVEl5ZHlVeU1pVXpRU1V5TW5jdE1qQWxNaklsTWtNbE1qSm9KVEl5SlROQkpUSXlhQ1V5TWlVM1JDVXlReVV5TW5SbGVIUWxNaklsTTBFbE1qSWxSVFlsUWpVbE9FWWxSVGdsUVRjbE9EZ2xSVFVsT1RrbFFUZ2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4wUWxNa01sTWpJeE4yRmtNemt6TUdSbU9UTTNaQ1V5TWlVelFTVTNRaVV5TW1sa0pUSXlKVE5CSlRJeU1UZGhaRE01TXpCa1pqa3pOMlFsTWpJbE1rTWxNakp1WVcxbEpUSXlKVE5CSlRJeWNISnZZMlZ6Y3lVeU1pVXlReVV5TW5ScGRHeGxKVEl5SlROQkpUSXlKVVUySlVJMUpUZ3hKVVUzSlVFNEpUaENKVEl5SlRKREpUSXlZMkYwWldkdmNua2xNaklsTTBFbE1qSm1iRzkz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TFSQ1V5UXlVeU1tRjBkSEpwWW5WMFpTVXlNaVV6UVNVM1FpVXlNbU52Ym5SaGFXNWxjaVV5TWlVelFXWmhiSE5sSlRKREpUSXlkbWx6YVdKc1pTVXlNaVV6UVhSeWRXVWxNa01sTWpKeWIzUmhkR0ZpYkdVbE1qSWxNMEYwY25WbEpUSkRKVEl5YkdsdWEyRmliR1VsTWpJbE0wRjBjblZsSlRKREpUSXlZMjlzYkdGd2MyRmliR1VsTWpJbE0wRm1ZV3h6WlNVeVF5VXlNbU52Ykd4aGNITmxaQ1V5TWlVelFXWmhiSE5sSlRKREpUSXliV0Z5YTJWeVQyWm1jMlYwSlRJeUpUTkJOU1UzUkNVeVF5VXlNbVJoZEdGQmRIUnlhV0oxZEdWekpUSXlKVE5CSlRWQ0pUZENKVEl5Ym1GdFpTVXlNaVV6UVNVeU1pVkZOU1ZDUVNVNFJpVkZOU1U0UmlWQ055VXlNaVV5UXlVeU1uUjVjR1VsTWpJbE0wRWxNakp1ZFcxaVpYSWxNaklsTWtNbE1qSjJZV3gxWlNVeU1pVXpRU1V5TWlVeU1pVXlReVV5TW1OaGRHVm5iM0o1SlRJeUpUTkJKVEl5WkdWbVlYVnNkQ1V5TWlVeVF5VXlNbWxrSlRJeUpUTkJKVEl5TVRkaFpETTVNekJrWmprd016TWxNaklsTjBRbE1rTWxOMElsTWpKdVlXMWxKVEl5SlROQkpUSXlKVVUxSlRrd0pUaEVKVVUzSlVFM0pVSXdKVEl5SlRKREpUSXlkSGx3WlNVeU1pVXpRU1V5TW5OMGNtbHVaeVV5TWlVeVF5VXlNblpoYkhWbEpUSXlKVE5CSlRJeUpUSXlKVEpESlRJeVkyRjBaV2R2Y25rbE1qSWxNMEVsTWpKa1pXWmhkV3gwSlRJeUpUSkRKVEl5YVdRbE1qSWxNMEVsTWpJeE4yRmtNemt6TUdSbU9XUmhOU1V5TWlVM1JDVXlReVUzUWlVeU1tNWhiV1VsTWpJbE0wRWxNaklsUlRZbE9Ea2xPREFsUlRZbE9VTWxPRGtsUlRnbE9EQWxPRFVsTWpJbE1rTWxNakowZVhCbEpUSXlKVE5CSlRJeWMzUnlhVzVuSlRJeUpUSkRKVEl5ZG1Gc2RXVWxNaklsTTBFbE1qSWxNaklsTWtNbE1qSmpZWFJsWjI5eWVTVXlNaVV6UVNVeU1tUmxabUYxYkhRbE1qSWxNa01sTWpKcFpDVXlNaVV6UVNVeU1qRTNZV1F6T1RNd1pHWTVOek5rSlRJeUpUZEVKVEpESlRkQ0pUSXlibUZ0WlNVeU1pVXpRU1V5TWlWRk9DVkNSaVU1UlNWRk5pVTRSU1ZCTlNVeU1pVXlReVV5TW5SNWNHVWxNaklsTTBFbE1qSnNhVzVySlRJeUpUSkRKVEl5ZG1Gc2RXVWxNaklsTTBFbE1qSWxNaklsTWtNbE1qSmpZWFJsWjI5eWVTVXlNaVV6UVNVeU1tUmxabUYxYkhRbE1qSWxNa01sTWpKcFpDVXlNaVV6UVNVeU1qRTNZV1F6T1RNd1pHWTVabVkzSlRJeUpUZEVKVEpESlRkQ0pUSXlibUZ0WlNVeU1pVXpRU1V5TWlWRk5DVkNSU1ZDUmlWRk55VkJReVZDUVNVeU1pVXlReVV5TW5SNWNHVWxNaklsTTBFbE1qSnpkSEpwYm1jbE1qSWxNa01sTWpKMllXeDFaU1V5TWlVelFTVXlNaVV5TWlVeVF5VXlNbU5oZEdWbmIzSjVKVEl5SlROQkpUSXlaR1ZtWVhWc2RDVXlNaVV5UXlVeU1tbGtKVEl5SlROQkpUSXlNVGRoWkRNNU16Qmtaamt3TUdRbE1qSWxOMFFsTWtNbE4wSWxNakp1WVcxbEpUSXlKVE5CSlRJeUpVVTJKVGc0SlRrd0pVVTJKVGxESlVGREpUSXlKVEpESlRJeWRIbHdaU1V5TWlVelFTVXlNbTUxYldKbGNpVXlNaVV5UXlVeU1uWmhiSFZsSlRJeUpUTkJKVEl5SlRJeUpUSkRKVEl5WTJGMFpXZHZjbmtsTWpJbE0wRWxNakprWldaaGRXeDBKVEl5SlRKREpUSXlhV1FsTWpJbE0wRWxNakl4TjJGa016a3pNR1JtT1RVME1TVXlNaVUzUkNVeVF5VTNRaVV5TW01aGJXVWxNaklsTTBFbE1qSWxSVFlsT1RjbFFqWWxSVGtsT1RjbFFqUWxNaklsTWtNbE1qSjBlWEJsSlRJeUpUTkJKVEl5Ym5WdFltVnlKVEl5SlRKREpUSXlkbUZzZFdVbE1qSWxNMEVsTWpJbE1qSWxNa01sTWpKallYUmxaMjl5ZVNVeU1pVXpRU1V5TW1SbFptRjFiSFFsTWpJbE1rTWxNakpwWkNVeU1pVXpRU1V5TWpFM1lXUXpPVE13WkdZNU1UVTFKVEl5SlRkRUpUSkRKVGRDSlRJeWJtRnRaU1V5TWlVelFTVXlNaVZGT1NVNE15VkJPQ1ZGT1NVNU55VkJPQ1V5TWlVeVF5VXlNblI1Y0dVbE1qSWxNMEVsTWpKemRISnBibWNsTWpJbE1rTWxNakoyWVd4MVpTVXlNaVV6UVNVeU1pVXlNaVV5UXlVeU1tTmhkR1ZuYjNKNUpUSXlKVE5CSlRJeVpHVm1ZWFZzZENVeU1pVXlReVV5TW1sa0pUSXlKVE5CSlRJeU1UZGhaRE01TXpCa1pqa3hNemNsTWpJbE4wUWxNa01sTjBJbE1qSnVZVzFsSlRJeUpUTkJKVEl5SlVVNEpVSkZKVGt6SlVVMUpUZzFKVUUxSlRJeUpUSkRKVEl5ZEhsd1pTVXlNaVV6UVNVeU1uTjBjbWx1WnlVeU1pVXlReVV5TW5aaGJIVmxKVEl5SlROQkpUSXlKVEl5SlRKREpUSXlZMkYwWldkdmNua2xNaklsTTBFbE1qSmtaV1poZFd4MEpUSXlKVEpESlRJeWFXUWxNaklsTTBFbE1qSXhOMkZrTXprek1HUm1PVEZrWVNVeU1pVTNSQ1V5UXlVM1FpVXlNbTVoYldVbE1qSWxNMEVsTWpJbFJUZ2xRa1VsT1RNbFJUVWxPRGNsUWtFbE1qSWxNa01sTWpKMGVYQmxKVEl5SlROQkpUSXljM1J5YVc1bkpUSXlKVEpESlRJeWRtRnNkV1VsTWpJbE0wRWxNaklsTWpJbE1rTWxNakpqWVhSbFoyOXllU1V5TWlVelFTVXlNbVJsWm1GMWJIUWxNaklsTWtNbE1qSnBaQ1V5TWlVelFTVXlNakUzWVdRek9UTXdaR1k1WVRNekpUSXlKVGRFSlRKREpUZENKVEl5Ym1GdFpTVXlNaVV6UVNVeU1pVkZPU1ZCTXlVNFJTVkZPU1U1T1NWQk9TVXlNaVV5UXlVeU1uUjVjR1VsTWpJbE0wRWxNakp6ZEhKcGJtY2xNaklsTWtNbE1qSjJZV3gxWlNVeU1pVXpRU1V5TWlVeU1pVXlReVV5TW1OaGRHVm5iM0o1SlRJeUpUTkJKVEl5WkdWbVlYVnNkQ1V5TWlVeVF5VXlNbWxrSlRJeUpUTkJKVEl5TVRkaFpETTVNekJrWmpreE5qa2xNaklsTjBRbE1rTWxOMElsTWpKdVlXMWxKVEl5SlROQkpUSXlKVVUxSlVFMEpUZzNKVVUySlVJekpVRTRKVEl5SlRKREpUSXlkSGx3WlNVeU1pVXpRU1V5TW5OMGNtbHVaeVV5TWlVeVF5VXlNblpoYkhWbEpUSXlKVE5CSlRJeUpUSXlKVEpESlRJeVkyRjBaV2R2Y25rbE1qSWxNMEVsTWpKa1pXWmhkV3gwSlRJeUpUSkRKVEl5YVdRbE1qSWxNMEVsTWpJeE4yRmtNemt6TUdSbU9UbGhPQ1V5TWlVM1JDVTFSQ1V5UXlVeU1uQnliM0J6SlRJeUpUTkJKVGRDSlRJeWVDVXlNaVV6UVRNeE5pVXlReVV5TW5rbE1qSWxNMEV4TkRVbE1rTWxNakozSlRJeUpUTkJNVEU0SlRKREpUSXlhQ1V5TWlVelFUZ3hKVEpESlRJeWVtbHVaR1Y0SlRJeUpUTkJNaVV5UXlVeU1tRnVaMnhsSlRJeUpUTkJNQ1UzUkNVeVF5VXlNbk5vWVhCbFUzUjViR1VsTWpJbE0wRWxOMElsTWpKaGJIQm9ZU1V5TWlVelFURWxOMFFsTWtNbE1qSnNhVzVsVTNSNWJHVWxNaklsTTBFbE4wSWxOMFFsTWtNbE1qSm1hV3hzVTNSNWJHVWxNaklsTTBFbE4wSWxOMFFsTWtNbE1qSndZWFJvSlRJeUpUTkJKVFZDSlRkQ0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OMFFsTWtNbE1qSjBaWGgwUW14dlkyc2xNaklsTTBFbE5VSWxOMElsTWpKd2IzTnBkR2x2YmlVeU1pVXpRU1UzUWlVeU1uZ2xNaklsTTBFeE1DVXlReVV5TW5rbE1qSWxNMEV3SlRKREpUSXlkeVV5TWlVelFTVXlNbmN0TWpBbE1qSWxNa01sTWpKb0pUSXlKVE5CSlRJeWFDVXlNaVUzUkNVeVF5VXlNblJsZUhRbE1qSWxNMEVsTWpKWFpXSlFZV05y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NVGRoWkRNNU16azJOak0yWm1FbE1qSWxNMEVsTjBJbE1qSnBaQ1V5TWlVelFTVXlNakUzWVdRek9UTTVOall6Tm1aaEpUSXlKVEpESlRJeWJtRnRaU1V5TWlVelFTVXlNbkJ5YjJObGMzTWxNaklsTWtNbE1qSjBhWFJzWlNVeU1pVXpRU1V5TWlWRk5pVkNOU1U0TVNWRk55VkJPQ1U0UWlVeU1pVXlReVV5TW1OaGRHVm5iM0o1SlRJeUpUTkJKVEl5Wm14dmR5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lVRbE1rTWxNakpoZEhSeWFXSjFkR1VsTWpJbE0wRWxOMElsTWpKamIyNTBZV2x1WlhJbE1qSWxNMEZtWVd4elpTVXlReVV5TW5acGMybGliR1VsTWpJbE0wRjBjblZsSlRKREpUSXljbTkwWVhSaFlteGxKVEl5SlROQmRISjFaU1V5UXlVeU1teHBibXRoWW14bEpUSXlKVE5CZEhKMVpTVXlReVV5TW1OdmJHeGhjSE5oWW14bEpUSXlKVE5CWm1Gc2MyVWxNa01sTWpKamIyeHNZWEJ6WldRbE1qSWxNMEZtWVd4elpTVXlReVV5TW0xaGNtdGxjazltWm5ObGRDVXlNaVV6UVRVbE4wUWxNa01sTWpKa1lYUmhRWFIwY21saWRYUmxjeVV5TWlVelFTVTFRaVUzUWlVeU1tNWhiV1VsTWpJbE0wRWxNaklsUlRVbFFrRWxPRVlsUlRVbE9FWWxRamNsTWpJbE1rTWxNakowZVhCbEpUSXlKVE5CSlRJeWJuVnRZbVZ5SlRJeUpUSkRKVEl5ZG1Gc2RXVWxNaklsTTBFbE1qSWxNaklsTWtNbE1qSmpZWFJsWjI5eWVTVXlNaVV6UVNVeU1tUmxabUYxYkhRbE1qSWxNa01sTWpKcFpDVXlNaVV6UVNVeU1qRTNZV1F6T1RNNU9ETTBZbUZrSlRJeUpUZEVKVEpESlRkQ0pUSXlibUZ0WlNVeU1pVXpRU1V5TWlWRk5TVTVNQ1U0UkNWRk55VkJOeVZDTUNVeU1pVXlReVV5TW5SNWNHVWxNaklsTTBFbE1qSnpkSEpwYm1jbE1qSWxNa01sTWpKMllXeDFaU1V5TWlVelFTVXlNaVV5TWlVeVF5VXlNbU5oZEdWbmIzSjVKVEl5SlROQkpUSXlaR1ZtWVhWc2RDVXlNaVV5UXlVeU1tbGtKVEl5SlROQkpUSXlNVGRoWkRNNU16azRNelJoT0dRbE1qSWxOMFFsTWtNbE4wSWxNakp1WVcxbEpUSXlKVE5CSlRJeUpVVTJKVGc1SlRnd0pVVTJKVGxESlRnNUpVVTRKVGd3SlRnMUpUSXlKVEpESlRJeWRIbHdaU1V5TWlVelFTVXlNbk4wY21sdVp5VXlNaVV5UXlVeU1uWmhiSFZsSlRJeUpUTkJKVEl5SlRJeUpUSkRKVEl5WTJGMFpXZHZjbmtsTWpJbE0wRWxNakprWldaaGRXeDBKVEl5SlRKREpUSXlhV1FsTWpJbE0wRWxNakl4TjJGa016a3pPVGd6TkRrME5pVXlNaVUzUkNVeVF5VTNRaVV5TW01aGJXVWxNaklsTTBFbE1qSWxSVGdsUWtZbE9VVWxSVFlsT0VVbFFUVWxNaklsTWtNbE1qSjBlWEJsSlRJeUpUTkJKVEl5YkdsdWF5VXlNaVV5UXlVeU1uWmhiSFZsSlRJeUpUTkJKVEl5SlRJeUpUSkRKVEl5WTJGMFpXZHZjbmtsTWpJbE0wRWxNakprWldaaGRXeDBKVEl5SlRKREpUSXlhV1FsTWpJbE0wRWxNakl4TjJGa016a3pPVGd6TkRjeE1pVXlNaVUzUkNVeVF5VTNRaVV5TW01aGJXVWxNaklsTTBFbE1qSWxSVFFsUWtVbFFrWWxSVGNsUVVNbFFrRWxNaklsTWtNbE1qSjBlWEJsSlRJeUpUTkJKVEl5YzNSeWFXNW5KVEl5SlRKREpUSXlkbUZzZFdVbE1qSWxNMEVsTWpJbE1qSWxNa01sTWpKallYUmxaMjl5ZVNVeU1pVXpRU1V5TW1SbFptRjFiSFFsTWpJbE1rTWxNakpwWkNVeU1pVXpRU1V5TWpFM1lXUXpPVE01T0RNME9EWTNKVEl5SlRkRUpUSkRKVGRDSlRJeWJtRnRaU1V5TWlVelFTVXlNaVZGTmlVNE9DVTVNQ1ZGTmlVNVF5VkJReVV5TWlVeVF5VXlNblI1Y0dVbE1qSWxNMEVsTWpKdWRXMWlaWElsTWpJbE1rTWxNakoyWVd4MVpTVXlNaVV6UVNVeU1pVXlNaVV5UXlVeU1tTmhkR1ZuYjNKNUpUSXlKVE5CSlRJeVpHVm1ZWFZzZENVeU1pVXlReVV5TW1sa0pUSXlKVE5CSlRJeU1UZGhaRE01TXprNE16UXpNMlVsTWpJbE4wUWxNa01sTjBJbE1qSnVZVzFsSlRJeUpUTkJKVEl5SlVVMkpUazNKVUkySlVVNUpUazNKVUkwSlRJeUpUSkRKVEl5ZEhsd1pTVXlNaVV6UVNVeU1tNTFiV0psY2lVeU1pVXlReVV5TW5aaGJIVmxKVEl5SlROQkpUSXlKVEl5SlRKREpUSXlZMkYwWldkdmNua2xNaklsTTBFbE1qSmtaV1poZFd4MEpUSXlKVEpESlRJeWFXUWxNaklsTTBFbE1qSXhOMkZrTXprek9UZ3pORFZrTnlVeU1pVTNSQ1V5UXlVM1FpVXlNbTVoYldVbE1qSWxNMEVsTWpJbFJUa2xPRE1sUVRnbFJUa2xPVGNsUVRnbE1qSWxNa01sTWpKMGVYQmxKVEl5SlROQkpUSXljM1J5YVc1bkpUSXlKVEpESlRJeWRtRnNkV1VsTWpJbE0wRWxNaklsTWpJbE1rTWxNakpqWVhSbFoyOXllU1V5TWlVelFTVXlNbVJsWm1GMWJIUWxNaklsTWtNbE1qSnBaQ1V5TWlVelFTVXlNakUzWVdRek9UTTVPRE0wT1dRMEpUSXlKVGRFSlRKREpUZENKVEl5Ym1GdFpTVXlNaVV6UVNVeU1pVkZPQ1ZDUlNVNU15VkZOU1U0TlNWQk5TVXlNaVV5UXlVeU1uUjVjR1VsTWpJbE0wRWxNakp6ZEhKcGJtY2xNaklsTWtNbE1qSjJZV3gxWlNVeU1pVXpRU1V5TWlVeU1pVXlReVV5TW1OaGRHVm5iM0o1SlRJeUpUTkJKVEl5WkdWbVlYVnNkQ1V5TWlVeVF5VXlNbWxrSlRJeUpUTkJKVEl5TVRkaFpETTVNems0TXpSaE1tRWxNaklsTjBRbE1rTWxOMElsTWpKdVlXMWxKVEl5SlROQkpUSXlKVVU0SlVKRkpUa3pKVVUxSlRnM0pVSkJKVEl5SlRKREpUSXlkSGx3WlNVeU1pVXpRU1V5TW5OMGNtbHVaeVV5TWlVeVF5VXlNblpoYkhWbEpUSXlKVE5CSlRJeUpUSXlKVEpESlRJeVkyRjBaV2R2Y25rbE1qSWxNMEVsTWpKa1pXWmhkV3gwSlRJeUpUSkRKVEl5YVdRbE1qSWxNMEVsTWpJeE4yRmtNemt6T1Rnek5HUXlPU1V5TWlVM1JDVXlReVUzUWlVeU1tNWhiV1VsTWpJbE0wRWxNaklsUlRrbFFUTWxPRVVsUlRrbE9Ua2xRVGtsTWpJbE1rTWxNakowZVhCbEpUSXlKVE5CSlRJeWMzUnlhVzVuSlRJeUpUSkRKVEl5ZG1Gc2RXVWxNaklsTTBFbE1qSWxNaklsTWtNbE1qSmpZWFJsWjI5eWVTVXlNaVV6UVNVeU1tUmxabUYxYkhRbE1qSWxNa01sTWpKcFpDVXlNaVV6UVNVeU1qRTNZV1F6T1RNNU9ETTBaV1F5SlRJeUpUZEVKVEpESlRkQ0pUSXlibUZ0WlNVeU1pVXpRU1V5TWlWRk5TVkJOQ1U0TnlWRk5pVkNNeVZCT0NVeU1pVXlReVV5TW5SNWNHVWxNaklsTTBFbE1qSnpkSEpwYm1jbE1qSWxNa01sTWpKMllXeDFaU1V5TWlVelFTVXlNaVV5TWlVeVF5VXlNbU5oZEdWbmIzSjVKVEl5SlROQkpUSXlaR1ZtWVhWc2RDVXlNaVV5UXlVeU1tbGtKVEl5SlROQkpUSXlNVGRoWkRNNU16azRNelF4TURJbE1qSWxOMFFsTlVRbE1rTWxNakp3Y205d2N5VXlNaVV6UVNVM1FpVXlNbmdsTWpJbE0wRXpNVFlsTWtNbE1qSjVKVEl5SlROQk16UXdKVEpESlRJeWR5VXlNaVV6UVRFeE9DVXlReVV5TW1nbE1qSWxNMEU0TVNVeVF5VXlNbnBwYm1SbGVDVXlNaVV6UVRNbE1rTWxNakpoYm1kc1pTVXlNaVV6UVRBbE4wUWxNa01sTWpKemFHRndaVk4wZVd4bEpUSXlKVE5CSlRkQ0pUSXlZV3h3YUdFbE1qSWxNMEV4SlRkRUpUSkRKVEl5YkdsdVpWTjBlV3hsSlRJeUpUTkJKVGRDSlRkRUpUSkRKVEl5Wm1sc2JGTjBlV3hsSlRJeUpUTkJKVGRDSlRkRUpUSkRKVEl5Y0dGMGFDVXlNaVV6UVNVMVFpVTNRa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UblY0ZE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UzUkNVeVF5VXlNakUzWVdRek9UTmtOV0l4WVRReUpUSXlKVE5CSlRkQ0pUSXlhV1FsTWpJbE0wRWxNakl4TjJGa016a3paRFZpTVdFME1pVXlNaVV5UXlVeU1tNWhiV1VsTWpJbE0wRWxNakpzYVc1clpYSWxNaklsTWtNbE1qSjBaWGgwSlRJeUpUTkJKVEl5SlRJeUpUSkRKVEl5WjNKdmRYQWxNaklsTTBFbE1qSWxNaklsTWtNbE1qSnNhVzVyWlhKVWVYQmxKVEl5SlROQkpUSXlZbkp2YTJWdUpUSXlKVEpESlRJeWNHOXBiblJ6SlRJeUpUTkJKVFZDSlRkQ0pUSXllQ1V5TWlVelFUSTJNeVV5UXlVeU1ua2xNaklsTTBFeU9ETWxOMFFsTWtNbE4wSWxNako0SlRJeUpUTkJNall6SlRKREpUSXllU1V5TWlVelFURTROUzQxSlRkRUpUVkVKVEpESlRJeWJHOWphMlZrSlRJeUpUTkJabUZzYzJVbE1rTWxNakprWVhSaFFYUjBjbWxpZFhSbGN5VXlNaVV6UVNVMVFpVTFSQ1V5UXlVeU1uQnliM0J6SlRJeUpUTkJKVGRDSlRJeWVtbHVaR1Y0SlRJeUpUTkJOQ1UzUkNVeVF5VXlNbXhwYm1WVGRIbHNaU1V5TWlVelFTVTNRaVUzUkNVeVF5VXlNbVp5YjIwbE1qSWxNMEVsTjBJbE1qSjRKVEl5SlROQk1qRXdKVEpESlRJeWVTVXlNaVV6UVRJNE15VXlReVV5TW1GdVoyeGxKVEl5SlROQk15NHhOREUxT1RJMk5UTTFPRGszT1RNbE1rTWxNakpwWkNVeU1pVXpRU1V5TWpFM1lXUXpPVEk1TnpBNE5UaGpKVEl5SlRkRUpUSkRKVEl5ZEc4bE1qSWxNMEVsTjBJbE1qSnBaQ1V5TWlVelFTVXlNakUzWVdRek9UTXdaR1k1TXpka0pUSXlKVEpESlRJeWVDVXlNaVV6UVRNeE5pVXlReVV5TW5rbE1qSWxNMEV4T0RVdU5TVXlReVV5TW1GdVoyeGxKVEl5SlROQk1DVTNSQ1UzUkNVeVF5VXlNakUzWVdRek9UTmxZVEEzTmpOakpUSXlKVE5CSlRkQ0pUSXlhV1FsTWpJbE0wRWxNakl4TjJGa016a3paV0V3TnpZell5VXlNaVV5UXlVeU1tNWhiV1VsTWpJbE0wRWxNakpzYVc1clpYSWxNaklsTWtNbE1qSjBaWGgwSlRJeUpUTkJKVEl5SlRJeUpUSkRKVEl5WjNKdmRYQWxNaklsTTBFbE1qSWxNaklsTWtNbE1qSnNhVzVyWlhKVWVYQmxKVEl5SlROQkpUSXlZbkp2YTJWdUpUSXlKVEpESlRJeWNHOXBiblJ6SlRJeUpUTkJKVFZDSlRkQ0pUSXllQ1V5TWlVelFUSTJNeVV5UXlVeU1ua2xNaklsTTBFeE9EVXVOU1UzUkNVeVF5VTNRaVV5TW5nbE1qSWxNMEV5TmpNbE1rTWxNako1SlRJeUpUTkJNamd6SlRkRUpUVkVKVEpESlRJeWJHOWphMlZrSlRJeUpUTkJabUZzYzJVbE1rTWxNakprWVhSaFFYUjBjbWxpZFhSbGN5VXlNaVV6UVNVMVFpVTFSQ1V5UXlVeU1uQnliM0J6SlRJeUpUTkJKVGRDSlRJeWVtbHVaR1Y0SlRJeUpUTkJOU1UzUkNVeVF5VXlNbXhwYm1WVGRIbHNaU1V5TWlVelFTVTNRaVUzUkNVeVF5VXlNbVp5YjIwbE1qSWxNMEVsTjBJbE1qSjRKVEl5SlROQk16RTJKVEpESlRJeWVTVXlNaVV6UVRFNE5TNDFKVEpESlRJeVlXNW5iR1VsTWpJbE0wRXdKVEpESlRJeWFXUWxNaklsTTBFbE1qSXhOMkZrTXprek1HUm1PVE0zWkNVeU1pVTNSQ1V5UXlVeU1uUnZKVEl5SlROQkpUZENKVEl5YVdRbE1qSWxNMEVsTWpJeE4yRmtNemt5T1Rjd09EVTRZeVV5TWlVeVF5VXlNbmdsTWpJbE0wRXlNVEFsTWtNbE1qSjVKVEl5SlROQk1qZ3pKVEpESlRJeVlXNW5iR1VsTWpJbE0wRXpMakUwTVRVNU1qWTFNelU0T1RjNU15VTNSQ1UzUkNVeVF5VXlNakUzWVdRek9UTm1ZV0l4WkdabEpUSXlKVE5CSlRkQ0pUSXlhV1FsTWpJbE0wRWxNakl4TjJGa016a3pabUZpTVdSbVpTVXlNaVV5UXlVeU1tNWhiV1VsTWpJbE0wRWxNakpzYVc1clpYSWxNaklsTWtNbE1qSjBaWGgwSlRJeUpUTkJKVEl5SlRJeUpUSkRKVEl5WjNKdmRYQWxNaklsTTBFbE1qSWxNaklsTWtNbE1qSnNhVzVyWlhKVWVYQmxKVEl5SlROQkpUSXlZbkp2YTJWdUpUSXlKVEpESlRJeWNHOXBiblJ6SlRJeUpUTkJKVFZDSlRkQ0pUSXllQ1V5TWlVelFUSTJNeVV5UXlVeU1ua2xNaklsTTBFeU9ETWxOMFFsTWtNbE4wSWxNako0SlRJeUpUTkJNall6SlRKREpUSXllU1V5TWlVelFUTTRNQzQxSlRkRUpUVkVKVEpESlRJeWJHOWphMlZrSlRJeUpUTkJabUZzYzJVbE1rTWxNakprWVhSaFFYUjBjbWxpZFhSbGN5VXlNaVV6UVNVMVFpVTFSQ1V5UXlVeU1uQnliM0J6SlRJeUpUTkJKVGRDSlRJeWVtbHVaR1Y0SlRJeUpUTkJOaVUzUkNVeVF5VXlNbXhwYm1WVGRIbHNaU1V5TWlVelFTVTNRaVUzUkNVeVF5VXlNbVp5YjIwbE1qSWxNMEVsTjBJbE1qSjRKVEl5SlROQk1qRXdKVEpESlRJeWVTVXlNaVV6UVRJNE15VXlReVV5TW1GdVoyeGxKVEl5SlROQk15NHhOREUxT1RJMk5UTTFPRGszT1RNbE1rTWxNakpwWkNVeU1pVXpRU1V5TWpFM1lXUXpPVEk1TnpBNE5UaGpKVEl5SlRkRUpUSkRKVEl5ZEc4bE1qSWxNMEVsTjBJbE1qSnBaQ1V5TWlVelFTVXlNakUzWVdRek9UTTVOall6Tm1aaEpUSXlKVEpESlRJeWVDVXlNaVV6UVRNeE5pVXlReVV5TW5rbE1qSWxNMEV6T0RBdU5TVXlReVV5TW1GdVoyeGxKVEl5SlROQk1DVTNSQ1UzUkNVeVF5VXlNakUzWVdRek9UUXdNbUZpTkRVMEpUSXlKVE5CSlRkQ0pUSXlhV1FsTWpJbE0wRWxNakl4TjJGa016azBNREpoWWpRMU5DVXlNaVV5UXlVeU1tNWhiV1VsTWpJbE0wRWxNakpzYVc1clpYSWxNaklsTWtNbE1qSjBaWGgwSlRJeUpUTkJKVEl5SlRJeUpUSkRKVEl5WjNKdmRYQWxNaklsTTBFbE1qSWxNaklsTWtNbE1qSnNhVzVyWlhKVWVYQmxKVEl5SlROQkpUSXlZbkp2YTJWdUpUSXlKVEpESlRJeWNHOXBiblJ6SlRJeUpUTkJKVFZDSlRkQ0pUSXllQ1V5TWlVelFUSTJNeVV5UXlVeU1ua2xNaklsTTBFek9EQXVOU1UzUkNVeVF5VTNRaVV5TW5nbE1qSWxNMEV5TmpNbE1rTWxNako1SlRJeUpUTkJNamd6SlRkRUpUVkVKVEpESlRJeWJHOWphMlZrSlRJeUpUTkJabUZzYzJVbE1rTWxNakprWVhSaFFYUjBjbWxpZFhSbGN5VXlNaVV6UVNVMVFpVTFSQ1V5UXlVeU1uQnliM0J6SlRJeUpUTkJKVGRDSlRJeWVtbHVaR1Y0SlRJeUpUTkJOeVUzUkNVeVF5VXlNbXhwYm1WVGRIbHNaU1V5TWlVelFTVTNRaVUzUkNVeVF5VXlNbVp5YjIwbE1qSWxNMEVsTjBJbE1qSjRKVEl5SlROQk16RTJKVEpESlRJeWVTVXlNaVV6UVRNNE1DNDFKVEpESlRJeVlXNW5iR1VsTWpJbE0wRXdKVEpESlRJeWFXUWxNaklsTTBFbE1qSXhOMkZrTXprek9UWTJNelptWVNVeU1pVTNSQ1V5UXlVeU1uUnZKVEl5SlROQkpUZENKVEl5YVdRbE1qSWxNMEVsTWpJeE4yRmtNemt5T1Rjd09EVTRZeVV5TWlVeVF5VXlNbmdsTWpJbE0wRXlNVEFsTWtNbE1qSjVKVEl5SlROQk1qZ3pKVEpESlRJeVlXNW5iR1VsTWpJbE0wRXpMakUwTVRVNU1qWTFNelU0T1RjNU15VTNSQ1UzUkNVeVF5VXlNakUzWVdRek9UUTBaR1F5TXpZMUpUSXlKVE5CSlRkQ0pUSXlhV1FsTWpJbE0wRWxNakl4TjJGa016azBOR1JrTWpNMk5TVXlNaVV5UXlVeU1tNWhiV1VsTWpJbE0wRWxNakp3Y205alpYTnpKVEl5SlRKREpUSXlkR2wwYkdVbE1qSWxNMEVsTWpJbFJUWWxRalVsT0RFbFJUY2xRVGdsT0VJbE1qSWxNa01sTWpKallYUmxaMjl5ZVNVeU1pVXpRU1V5TW1ac2IzY2xNaklsTWtNbE1qSm5jbTkxY0NVeU1pVXpRU1V5TWlVeU1pVXlReVV5TW1keWIzVndUbUZ0WlNVeU1pVXpRVzUxYkd3bE1rTWxNakpzYjJOclpXUWxNaklsTTBGbVlXeHpaU1V5UXlVeU1teHBibXNsTWpJbE0wRWxNaklsTWpJbE1rTWxNakpqYUdsc1pISmxiaVV5TWlVelFTVTFRaVUxUkNVeVF5VXlNbkJoY21WdWRDVXlNaVV6UVNVeU1pVXlNaVV5UXlVeU1uSmxjMmw2WlVScGNpVXlNaVV6UVNVMVFpVXlNblJzSlRJeUpUSkRKVEl5ZEhJbE1qSWxNa01sTWpKaWNpVXlNaVV5UXlVeU1tSnNKVEl5SlRWRUpUSkRKVEl5WVhSMGNtbGlkWFJsSlRJeUpUTkJKVGRDSlRJeVkyOXVkR0ZwYm1WeUpUSXlKVE5CWm1Gc2MyVWxNa01sTWpKMmFYTnBZbXhsSlRJeUpUTkJkSEoxWlNVeVF5VXlNbkp2ZEdGMFlXSnNaU1V5TWlVelFYUnlkV1VsTWtNbE1qSnNhVzVyWVdKc1pTVXlNaVV6UVhSeWRXVWxNa01sTWpKamIyeHNZWEJ6WVdKc1pTVXlNaVV6UVdaaGJITmxKVEpESlRJeVkyOXNiR0Z3YzJWa0pUSXlKVE5CWm1Gc2MyVWxNa01sTWpKdFlYSnJaWEpQWm1aelpYUWxNaklsTTBFMUpUZEVKVEpESlRJeVpHRjBZVUYwZEhKcFluVjBaWE1sTWpJbE0wRWxOVUlsTjBJbE1qSnVZVzFsSlRJeUpUTkJKVEl5SlVVMUpVSkJKVGhHSlVVMUpUaEdKVUkzSlRJeUpUSkRKVEl5ZEhsd1pTVXlNaVV6UVNVeU1tNTFiV0psY2lVeU1pVXlReVV5TW5aaGJIVmxKVEl5SlROQkpUSXlKVEl5SlRKREpUSXlZMkYwWldkdmNua2xNaklsTTBFbE1qSmtaV1poZFd4MEpUSXlKVEpESlRJeWFXUWxNaklsTTBFbE1qSXhOMkZrTXprME5HWmlOVEUxWmlVeU1pVTNSQ1V5UXlVM1FpVXlNbTVoYldVbE1qSWxNMEVsTWpJbFJUVWxPVEFsT0VRbFJUY2xRVGNsUWpBbE1qSWxNa01sTWpKMGVYQmxKVEl5SlROQkpUSXljM1J5YVc1bkpUSXlKVEpESlRJeWRtRnNkV1VsTWpJbE0wRWxNaklsTWpJbE1rTWxNakpqWVhSbFoyOXllU1V5TWlVelFTVXlNbVJsWm1GMWJIUWxNaklsTWtNbE1qSnBaQ1V5TWlVelFTVXlNakUzWVdRek9UUTBabUkxTkdNeUpUSXlKVGRFSlRKREpUZENKVEl5Ym1GdFpTVXlNaVV6UVNVeU1pVkZOaVU0T1NVNE1DVkZOaVU1UXlVNE9TVkZPQ1U0TUNVNE5TVXlNaVV5UXlVeU1uUjVjR1VsTWpJbE0wRWxNakp6ZEhKcGJtY2xNaklsTWtNbE1qSjJZV3gxWlNVeU1pVXpRU1V5TWlVeU1pVXlReVV5TW1OaGRHVm5iM0o1SlRJeUpUTkJKVEl5WkdWbVlYVnNkQ1V5TWlVeVF5VXlNbWxrSlRJeUpUTkJKVEl5TVRkaFpETTVORFJtWWpWak5tTWxNaklsTjBRbE1rTWxOMElsTWpKdVlXMWxKVEl5SlROQkpUSXlKVVU0SlVKR0pUbEZKVVUySlRoRkpVRTFKVEl5SlRKREpUSXlkSGx3WlNVeU1pVXpRU1V5TW14cGJtc2xNaklsTWtNbE1qSjJZV3gxWlNVeU1pVXpRU1V5TWlVeU1pVXlReVV5TW1OaGRHVm5iM0o1SlRJeUpUTkJKVEl5WkdWbVlYVnNkQ1V5TWlVeVF5VXlNbWxrSlRJeUpUTkJKVEl5TVRkaFpETTVORFJtWWpWak9EUWxNaklsTjBRbE1rTWxOMElsTWpKdVlXMWxKVEl5SlROQkpUSXlKVVUwSlVKRkpVSkdKVVUzSlVGREpVSkJKVEl5SlRKREpUSXlkSGx3WlNVeU1pVXpRU1V5TW5OMGNtbHVaeVV5TWlVeVF5VXlNblpoYkhWbEpUSXlKVE5CSlRJeUpUSXlKVEpESlRJeVkyRjBaV2R2Y25rbE1qSWxNMEVsTWpKa1pXWmhkV3gwSlRJeUpUSkRKVEl5YVdRbE1qSWxNMEVsTWpJeE4yRmtNemswTkdaaU5XTTRaU1V5TWlVM1JDVXlReVUzUWlVeU1tNWhiV1VsTWpJbE0wRWxNaklsUlRZbE9EZ2xPVEFsUlRZbE9VTWxRVU1sTWpJbE1rTWxNakowZVhCbEpUSXlKVE5CSlRJeWJuVnRZbVZ5SlRJeUpUSkRKVEl5ZG1Gc2RXVWxNaklsTTBFbE1qSWxNaklsTWtNbE1qSmpZWFJsWjI5eWVTVXlNaVV6UVNVeU1tUmxabUYxYkhRbE1qSWxNa01sTWpKcFpDVXlNaVV6UVNVeU1qRTNZV1F6T1RRMFptSTFNV1ZpSlRJeUpUZEVKVEpESlRkQ0pUSXlibUZ0WlNVeU1pVXpRU1V5TWlWRk5pVTVOeVZDTmlWRk9TVTVOeVZDTkNVeU1pVXlReVV5TW5SNWNHVWxNaklsTTBFbE1qSnVkVzFpWlhJbE1qSWxNa01sTWpKMllXeDFaU1V5TWlVelFTVXlNaVV5TWlVeVF5VXlNbU5oZEdWbmIzSjVKVEl5SlROQkpUSXlaR1ZtWVhWc2RDVXlNaVV5UXlVeU1tbGtKVEl5SlROQkpUSXlNVGRoWkRNNU5EUm1ZalU0WWpZbE1qSWxOMFFsTWtNbE4wSWxNakp1WVcxbEpUSXlKVE5CSlRJeUpVVTVKVGd6SlVFNEpVVTVKVGszSlVFNEpUSXlKVEpESlRJeWRIbHdaU1V5TWlVelFTVXlNbk4wY21sdVp5VXlNaVV5UXlVeU1uWmhiSFZsSlRJeUpUTkJKVEl5SlRJeUpUSkRKVEl5WTJGMFpXZHZjbmtsTWpJbE0wRWxNakprWldaaGRXeDBKVEl5SlRKREpUSXlhV1FsTWpJbE0wRWxNakl4TjJGa016azBOR1ppTldJNU9TVXlNaVUzUkNVeVF5VTNRaVV5TW01aGJXVWxNaklsTTBFbE1qSWxSVGdsUWtVbE9UTWxSVFVsT0RVbFFUVWxNaklsTWtNbE1qSjBlWEJsSlRJeUpUTkJKVEl5YzNSeWFXNW5KVEl5SlRKREpUSXlkbUZzZFdVbE1qSWxNMEVsTWpJbE1qSWxNa01sTWpKallYUmxaMjl5ZVNVeU1pVXpRU1V5TW1SbFptRjFiSFFsTWpJbE1rTWxNakpwWkNVeU1pVXpRU1V5TWpFM1lXUXpPVFEwWm1JMVpqQXlKVEl5SlRkRUpUSkRKVGRDSlRJeWJtRnRaU1V5TWlVelFTVXlNaVZGT0NWQ1JTVTVNeVZGTlNVNE55VkNRU1V5TWlVeVF5VXlNblI1Y0dVbE1qSWxNMEVsTWpKemRISnBibWNsTWpJbE1rTWxNakoyWVd4MVpTVXlNaVV6UVNVeU1pVXlNaVV5UXlVeU1tTmhkR1ZuYjNKNUpUSXlKVE5CSlRJeVpHVm1ZWFZzZENVeU1pVXlReVV5TW1sa0pUSXlKVE5CSlRJeU1UZGhaRE01TkRSbVlqVmtNRFVsTWpJbE4wUWxNa01sTjBJbE1qSnVZVzFsSlRJeUpUTkJKVEl5SlVVNUpVRXpKVGhGSlVVNUpUazVKVUU1SlRJeUpUSkRKVEl5ZEhsd1pTVXlNaVV6UVNVeU1uTjBjbWx1WnlVeU1pVXlReVV5TW5aaGJIVmxKVEl5SlROQkpUSXlKVEl5SlRKREpUSXlZMkYwWldkdmNua2xNaklsTTBFbE1qSmtaV1poZFd4MEpUSXlKVEpESlRJeWFXUWxNaklsTTBFbE1qSXhOMkZrTXprME5HWmlOVEU0TVNVeU1pVTNSQ1V5UXlVM1FpVXlNbTVoYldVbE1qSWxNMEVsTWpJbFJUVWxRVFFsT0RjbFJUWWxRak1sUVRnbE1qSWxNa01sTWpKMGVYQmxKVEl5SlROQkpUSXljM1J5YVc1bkpUSXlKVEpESlRJeWRtRnNkV1VsTWpJbE0wRWxNaklsTWpJbE1rTWxNakpqWVhSbFoyOXllU1V5TWlVelFTVXlNbVJsWm1GMWJIUWxNaklsTWtNbE1qSnBaQ1V5TWlVelFTVXlNakUzWVdRek9UUTBabUkxWldVMEpUSXlKVGRFSlRWRUpUSkRKVEl5Y0hKdmNITWxNaklsTTBFbE4wSWxNako0SlRJeUpUTkJOVEk1SlRKREpUSXllU1V5TWlVelFURTBOU1V5UXlVeU1uY2xNaklsTTBFeE1EWWxNa01sTWpKb0pUSXlKVE5CTWpjMkpUSkRKVEl5ZW1sdVpHVjRKVEl5SlROQk9DVXlReVV5TW1GdVoyeGxKVEl5SlROQk1DVTNSQ1V5UXlVeU1uTm9ZWEJsVTNSNWJHVWxNaklsTTBFbE4wSWxNakpoYkhCb1lTVXlNaVV6UVRFbE4wUWxNa01sTWpKc2FXNWxVM1I1YkdVbE1qSWxNMEVsTjBJbE4wUWxNa01sTWpKbWFXeHNVM1I1YkdVbE1qSWxNMEVsTjBJbE4wUWxNa01sTWpKd1lYUm9KVEl5SlROQkpUVkNKVGRDSlRJeVlXTjBhVzl1Y3lVeU1pVXpRU1UxUWlVM1FpVXlNbUZqZEdsdmJpVXlNaVV6UVNVeU1tMXZkbVVsTWpJbE1rTWxNako0SlRJeUpUTkJKVEl5TUNVeU1pVXlReVV5TW5rbE1qSWxNMEVsTWpJd0pUSXlKVGRFSlRKREpUZENKVEl5WVdOMGFXOXVKVEl5SlROQkpUSXliR2x1WlNVeU1pVXlReVV5TW5nbE1qSWxNMEVsTWpKM0pUSXlKVEpESlRJeWVTVXlNaVV6UVNVeU1qQWxNaklsTjBRbE1rTWxOMElsTWpKaFkzUnBiMjRsTWpJbE0wRWxNakpzYVc1bEpUSXlKVEpESlRJeWVDVXlNaVV6UVNVeU1uY2xNaklsTWtNbE1qSjVKVEl5SlROQkpUSXlhQ1V5TWlVM1JDVXlReVUzUWlVeU1tRmpkR2x2YmlVeU1pVXpRU1V5TW14cGJtVWxNaklsTWtNbE1qSjRKVEl5SlROQkpUSXlNQ1V5TWlVeVF5VXlNbmtsTWpJbE0wRWxNakpvSlRJeUpUZEVKVEpESlRkQ0pUSXlZV04wYVc5dUpUSXlKVE5CSlRJeVkyeHZjMlVsTWpJbE4wUWxOVVFsTjBRbE5VUWxNa01sTWpKbWIyNTBVM1I1YkdVbE1qSWxNMEVsTjBJbE4wUWxNa01sTWpKMFpYaDBRbXh2WTJzbE1qSWxNMEVsTlVJbE4wSWxNakp3YjNOcGRHbHZiaVV5TWlVelFTVTNRaVV5TW5nbE1qSWxNMEV4TUNVeVF5VXlNbmtsTWpJbE0wRXdKVEpESlRJeWR5VXlNaVV6UVNVeU1uY3RNakFsTWpJbE1rTWxNakpvSlRJeUpUTkJKVEl5YUNVeU1pVTNSQ1V5UXlVeU1uUmxlSFFsTWpJbE0wRWxNaklsUlRVbE9UQWxPRVVsUlRVbE9FWWxRakFsUlRZbE9VTWxPRVFsUlRVbE9FRWxRVEV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XhOMkZrTXprMFkyVTBPRGsxTXlVeU1pVXpRU1UzUWlVeU1tbGtKVEl5SlROQkpUSXlNVGRoWkRNNU5HTmxORGc1TlRNbE1qSWxNa01sTWpKdVlXMWxKVEl5SlROQkpUSXliR2x1YTJWeUpUSXlKVEpESlRJeWRHVjRkQ1V5TWlVelFTVXlNaVV5TWlVeVF5VXlNbWR5YjNWd0pUSXlKVE5CSlRJeUpUSXlKVEpESlRJeWJHbHVhMlZ5Vkhsd1pTVXlNaVV6UVNVeU1tSnliMnRsYmlVeU1pVXlReVV5TW5CdmFXNTBjeVV5TWlVelFTVTFRaVUzUWlVeU1uZ2xNaklsTTBFME9ERXVOU1V5UXlVeU1ua2xNaklsTTBFeE9EVXVOU1UzUkNVeVF5VTNRaVV5TW5nbE1qSWxNMEUwT0RFdU5TVXlReVV5TW5rbE1qSWxNMEV5T0RNbE4wUWxOVVFsTWtNbE1qSnNiMk5yWldRbE1qSWxNMEZtWVd4elpTVXlReVV5TW1SaGRHRkJkSFJ5YVdKMWRHVnpKVEl5SlROQkpUVkNKVFZFSlRKREpUSXljSEp2Y0hNbE1qSWxNMEVsTjBJbE1qSjZhVzVrWlhnbE1qSWxNMEU1SlRkRUpUSkRKVEl5YkdsdVpWTjBlV3hsSlRJeUpUTkJKVGRDSlRkRUpUSkRKVEl5Wm5KdmJTVXlNaVV6UVNVM1FpVXlNbmdsTWpJbE0wRTBNelFsTWtNbE1qSjVKVEl5SlROQk1UZzFMalVsTWtNbE1qSmhibWRzWlNVeU1pVXpRVE11TVRReE5Ua3lOalV6TlRnNU56a3pKVEpESlRJeWFXUWxNaklsTTBFbE1qSXhOMkZrTXprek1HUm1PVE0zWkNVeU1pVTNSQ1V5UXlVeU1uUnZKVEl5SlROQkpUZENKVEl5YVdRbE1qSWxNMEVsTWpJeE4yRmtNemswTkdSa01qTTJOU1V5TWlVeVF5VXlNbmdsTWpJbE0wRTFNamtsTWtNbE1qSjVKVEl5SlROQk1qZ3pKVEpESlRJeVlXNW5iR1VsTWpJbE0wRXdKVGRFSlRkRUpUSkRKVEl5TVRkaFpETTVOR1JpTUdGaE9DVXlNaVV6UVNVM1FpVXlNbWxrSlRJeUpUTkJKVEl5TVRkaFpETTVOR1JpTUdGaE9DVXlNaVV5UXlVeU1tNWhiV1VsTWpJbE0wRWxNakpzYVc1clpYSWxNaklsTWtNbE1qSjBaWGgwSlRJeUpUTkJKVEl5SlRJeUpUSkRKVEl5WjNKdmRYQWxNaklsTTBFbE1qSWxNaklsTWtNbE1qSnNhVzVyWlhKVWVYQmxKVEl5SlROQkpUSXlZbkp2YTJWdUpUSXlKVEpESlRJeWNHOXBiblJ6SlRJeUpUTkJKVFZDSlRkQ0pUSXllQ1V5TWlVelFUUTRNUzQxSlRKREpUSXllU1V5TWlVelFUTTRNQzQxSlRkRUpUSkRKVGRDSlRJeWVDVXlNaVV6UVRRNE1TNDFKVEpESlRJeWVTVXlNaVV6UVRJNE15VTNSQ1UxUkNVeVF5VXlNbXh2WTJ0bFpDVXlNaVV6UVdaaGJITmxKVEpESlRJeVpHRjBZVUYwZEhKcFluVjBaWE1sTWpJbE0wRWxOVUlsTlVRbE1rTWxNakp3Y205d2N5VXlNaVV6UVNVM1FpVXlNbnBwYm1SbGVDVXlNaVV6UVRFd0pUZEVKVEpESlRJeWJHbHVaVk4wZVd4bEpUSXlKVE5CSlRkQ0pUZEVKVEpESlRJeVpuSnZiU1V5TWlVelFTVTNRaVV5TW5nbE1qSWxNMEUwTXpRbE1rTWxNako1SlRJeUpUTkJNemd3TGpVbE1rTWxNakpoYm1kc1pTVXlNaVV6UVRNdU1UUXhOVGt5TmpVek5UZzVOemt6SlRKREpUSXlhV1FsTWpJbE0wRWxNakl4TjJGa016a3pPVFkyTXpabVlTVXlNaVUzUkNVeVF5VXlNblJ2SlRJeUpUTkJKVGRDSlRJeWFXUWxNaklsTTBFbE1qSXhOMkZrTXprME5HUmtNak0yTlNVeU1pVXlReVV5TW5nbE1qSWxNMEUxTWprbE1rTWxNako1SlRJeUpUTkJNamd6SlRKREpUSXlZVzVuYkdVbE1qSWxNMEV3SlRkRUpUZEVKVEpESlRJeU1UZGhaRE01TkdVeFpUQmlZalFsTWpJbE0wRWxOMElsTWpKcFpDVXlNaVV6UVNVeU1qRTNZV1F6T1RSbE1XVXdZbUkwSlRJeUpUSkRKVEl5Ym1GdFpTVXlNaVV6UVNVeU1teHBibXRsY2lVeU1pVXlReVV5TW5SbGVIUWxNaklsTTBFbE1qSWxNaklsTWtNbE1qSm5jbTkxY0NVeU1pVXpRU1V5TWlVeU1pVXlReVV5TW14cGJtdGxjbFI1Y0dVbE1qSWxNMEVsTWpKaWNtOXJaVzRsTWpJbE1rTWxNakp3YjJsdWRITWxNaklsTTBFbE5VSWxOMElsTWpKNEpUSXlKVE5CTkRneExqVWxNa01sTWpKNUpUSXlKVE5CTWpnekpUZEVKVEpESlRkQ0pUSXllQ1V5TWlVelFUUTRNUzQxSlRKREpUSXllU1V5TWlVelFURTROUzQxSlRkRUpUVkVKVEpESlRJeWJHOWphMlZrSlRJeUpUTkJabUZzYzJVbE1rTWxNakprWVhSaFFYUjBjbWxpZFhSbGN5VXlNaVV6UVNVMVFpVTFSQ1V5UXlVeU1uQnliM0J6SlRJeUpUTkJKVGRDSlRJeWVtbHVaR1Y0SlRJeUpUTkJNVEVsTjBRbE1rTWxNakpzYVc1bFUzUjViR1VsTWpJbE0wRWxOMElsTjBRbE1rTWxNakptY205dEpUSXlKVE5CSlRkQ0pUSXllQ1V5TWlVelFUVXlPU1V5UXlVeU1ua2xNaklsTTBFeU9ETWxNa01sTWpKaGJtZHNaU1V5TWlVelFUQWxNa01sTWpKcFpDVXlNaVV6UVNVeU1qRTNZV1F6T1RRMFpHUXlNelkxSlRJeUpUZEVKVEpESlRJeWRHOGxNaklsTTBFbE4wSWxNakpwWkNVeU1pVXpRU1V5TWpFM1lXUXpPVE13WkdZNU16ZGtKVEl5SlRKREpUSXllQ1V5TWlVelFUUXpOQ1V5UXlVeU1ua2xNaklsTTBFeE9EVXVOU1V5UXlVeU1tRnVaMnhsSlRJeUpUTkJNeTR4TkRFMU9USTJOVE0xT0RrM09UTWxOMFFsTjBRbE1rTWxNakl4TjJGa016azBaV0l6TlRSbU5TVXlNaVV6UVNVM1FpVXlNbWxrSlRJeUpUTkJKVEl5TVRkaFpETTVOR1ZpTXpVMFpqVWxNaklsTWtNbE1qSnVZVzFsSlRJeUpUTkJKVEl5YkdsdWEyVnlKVEl5SlRKREpUSXlkR1Y0ZENVeU1pVXpRU1V5TWlVeU1pVXlReVV5TW1keWIzVndKVEl5SlROQkpUSXlKVEl5SlRKREpUSXliR2x1YTJWeVZIbHdaU1V5TWlVelFTVXlNbUp5YjJ0bGJpVXlNaVV5UXlVeU1uQnZhVzUwY3lVeU1pVXpRU1UxUWlVM1FpVXlNbmdsTWpJbE0wRTBPREV1TlNVeVF5VXlNbmtsTWpJbE0wRXlPRE1sTjBRbE1rTWxOMElsTWpKNEpUSXlKVE5CTkRneExqVWxNa01sTWpKNUpUSXlKVE5CTXpnd0xqVWxOMFFsTlVRbE1rTWxNakpzYjJOclpXUWxNaklsTTBGbVlXeHpaU1V5UXlVeU1tUmhkR0ZCZEhSeWFXSjFkR1Z6SlRJeUpUTkJKVFZDSlRWRUpUSkRKVEl5Y0hKdmNITWxNaklsTTBFbE4wSWxNako2YVc1a1pYZ2xNaklsTTBFeE1pVTNSQ1V5UXlVeU1teHBibVZUZEhsc1pTVXlNaVV6UVNVM1FpVTNSQ1V5UXlVeU1tWnliMjBsTWpJbE0wRWxOMElsTWpKNEpUSXlKVE5CTlRJNUpUSkRKVEl5ZVNVeU1pVXpRVEk0TXlVeVF5VXlNbUZ1WjJ4bEpUSXlKVE5CTUNVeVF5VXlNbWxrSlRJeUpUTkJKVEl5TVRkaFpETTVORFJrWkRJek5qVWxNaklsTjBRbE1rTWxNakowYnlVeU1pVXpRU1UzUWlVeU1tbGtKVEl5SlROQkpUSXlNVGRoWkRNNU16azJOak0yWm1FbE1qSWxNa01sTWpKNEpUSXlKVE5CTkRNMEpUSkRKVEl5ZVNVeU1pVXpRVE00TUM0MUpUSkRKVEl5WVc1bmJHVWxNaklsTTBFekxqRTBNVFU1TWpZMU16VTRPVGM1TXlVM1JDVTNSQ1V5UXlVeU1qRTNZV1F6T1RVMU5tSmhZVFE1SlRJeUpUTkJKVGRDSlRJeWFXUWxNaklsTTBFbE1qSXhOMkZrTXprMU5UWmlZV0UwT1NVeU1pVXlReVV5TW01aGJXVWxNaklsTTBFbE1qSndjbTlqWlhOekpUSXlKVEpESlRJeWRHbDBiR1VsTWpJbE0wRWxNaklsUlRZbFFqVWxPREVsUlRjbFFUZ2xPRUlsTWpJbE1rTWxNakpqWVhSbFoyOXllU1V5TWlVelFTVXlNbVpzYjNjbE1qSWxNa01sTWpKbmNtOTFjQ1V5TWlVelFTVXlNaVV5TWlVeVF5VXlNbWR5YjNWd1RtRnRaU1V5TWlVelFXNTFiR3dsTWtNbE1qSnNiMk5yWldRbE1qSWxNMEZtWVd4elpTVXlReVV5TW14cGJtc2xNaklsTTBFbE1qSWxNaklsTWtNbE1qSmphR2xzWkhKbGJpVXlNaVV6UVNVMVFpVTFSQ1V5UXlVeU1uQmhjbVZ1ZENVeU1pVXpRU1V5TWlVeU1pVXlReVV5TW5KbGMybDZaVVJwY2lVeU1pVXpRU1UxUWlVeU1uUnNKVEl5SlRKREpUSXlkSElsTWpJbE1rTWxNakppY2lVeU1pVXlReVV5TW1Kc0pUSXlKVFZFSlRKREpUSXlZWFIwY21saWRYUmxKVEl5SlROQkpUZENKVEl5WTI5dWRHRnBibVZ5SlRJeUpUTkJabUZzYzJVbE1rTWxNakoyYVhOcFlteGxKVEl5SlROQmRISjFaU1V5UXlVeU1uSnZkR0YwWVdKc1pTVXlNaVV6UVhSeWRXVWxNa01sTWpKc2FXNXJZV0pzWlNVeU1pVXpRWFJ5ZFdVbE1rTWxNakpqYjJ4c1lYQnpZV0pzWlNVeU1pVXpRV1poYkhObEpUSkRKVEl5WTI5c2JHRndjMlZrSlRJeUpUTkJabUZzYzJVbE1rTWxNakp0WVhKclpYSlBabVp6WlhRbE1qSWxNMEUxSlRkRUpUSkRKVEl5WkdGMFlVRjBkSEpwWW5WMFpYTWxNaklsTTBFbE5VSWxOMElsTWpKdVlXMWxKVEl5SlROQkpUSXlKVVUxSlVKQkpUaEdKVVUxSlRoR0pVSTNKVEl5SlRKREpUSXlkSGx3WlNVeU1pVXpRU1V5TW01MWJXSmxjaVV5TWlVeVF5VXlNblpoYkhWbEpUSXlKVE5CSlRJeUpUSXlKVEpESlRJeVkyRjBaV2R2Y25rbE1qSWxNMEVsTWpKa1pXWmhkV3gwSlRJeUpUSkRKVEl5YVdRbE1qSWxNMEVsTWpJeE4yRmtNemsxTlRrMlpqYzRNeVV5TWlVM1JDVXlReVUzUWlVeU1tNWhiV1VsTWpJbE0wRWxNaklsUlRVbE9UQWxPRVFsUlRjbFFUY2xRakFsTWpJbE1rTWxNakowZVhCbEpUSXlKVE5CSlRJeWMzUnlhVzVuSlRJeUpUSkRKVEl5ZG1Gc2RXVWxNaklsTTBFbE1qSWxNaklsTWtNbE1qSmpZWFJsWjI5eWVTVXlNaVV6UVNVeU1tUmxabUYxYkhRbE1qSWxNa01sTWpKcFpDVXlNaVV6UVNVeU1qRTNZV1F6T1RVMU9UWm1PVEV6SlRJeUpUZEVKVEpESlRkQ0pUSXlibUZ0WlNVeU1pVXpRU1V5TWlWRk5pVTRPU1U0TUNWRk5pVTVReVU0T1NWRk9DVTRNQ1U0TlNVeU1pVXlReVV5TW5SNWNHVWxNaklsTTBFbE1qSnpkSEpwYm1jbE1qSWxNa01sTWpKMllXeDFaU1V5TWlVelFTVXlNaVV5TWlVeVF5VXlNbU5oZEdWbmIzSjVKVEl5SlROQkpUSXlaR1ZtWVhWc2RDVXlNaVV5UXlVeU1tbGtKVEl5SlROQkpUSXlNVGRoWkRNNU5UVTVObVpqWVRJbE1qSWxOMFFsTWtNbE4wSWxNakp1WVcxbEpUSXlKVE5CSlRJeUpVVTRKVUpHSlRsRkpVVTJKVGhGSlVFMUpUSXlKVEpESlRJeWRIbHdaU1V5TWlVelFTVXlNbXhwYm1zbE1qSWxNa01sTWpKMllXeDFaU1V5TWlVelFTVXlNaVV5TWlVeVF5VXlNbU5oZEdWbmIzSjVKVEl5SlROQkpUSXlaR1ZtWVhWc2RDVXlNaVV5UXlVeU1tbGtKVEl5SlROQkpUSXlNVGRoWkRNNU5UVTVObVpoWlRFbE1qSWxOMFFsTWtNbE4wSWxNakp1WVcxbEpUSXlKVE5CSlRJeUpVVTBKVUpGSlVKR0pVVTNKVUZESlVKQkpUSXlKVEpESlRJeWRIbHdaU1V5TWlVelFTVXlNbk4wY21sdVp5VXlNaVV5UXlVeU1uWmhiSFZsSlRJeUpUTkJKVEl5SlRJeUpUSkRKVEl5WTJGMFpXZHZjbmtsTWpJbE0wRWxNakprWldaaGRXeDBKVEl5SlRKREpUSXlhV1FsTWpJbE0wRWxNakl4TjJGa016azFOVGsyWmpNeVpDVXlNaVUzUkNVeVF5VTNRaVV5TW01aGJXVWxNaklsTTBFbE1qSWxSVFlsT0RnbE9UQWxSVFlsT1VNbFFVTWxNaklsTWtNbE1qSjBlWEJsSlRJeUpUTkJKVEl5Ym5WdFltVnlKVEl5SlRKREpUSXlkbUZzZFdVbE1qSWxNMEVsTWpJbE1qSWxNa01sTWpKallYUmxaMjl5ZVNVeU1pVXpRU1V5TW1SbFptRjFiSFFsTWpJbE1rTWxNakpwWkNVeU1pVXpRU1V5TWpFM1lXUXpPVFUxT1RabU5HUXpKVEl5SlRkRUpUSkRKVGRDSlRJeWJtRnRaU1V5TWlVelFTVXlNaVZGTmlVNU55VkNOaVZGT1NVNU55VkNOQ1V5TWlVeVF5VXlNblI1Y0dVbE1qSWxNMEVsTWpKdWRXMWlaWElsTWpJbE1rTWxNakoyWVd4MVpTVXlNaVV6UVNVeU1pVXlNaVV5UXlVeU1tTmhkR1ZuYjNKNUpUSXlKVE5CSlRJeVpHVm1ZWFZzZENVeU1pVXlReVV5TW1sa0pUSXlKVE5CSlRJeU1UZGhaRE01TlRVNU5tWm1OMllsTWpJbE4wUWxNa01sTjBJbE1qSnVZVzFsSlRJeUpUTkJKVEl5SlVVNUpUZ3pKVUU0SlVVNUpUazNKVUU0SlRJeUpUSkRKVEl5ZEhsd1pTVXlNaVV6UVNVeU1uTjBjbWx1WnlVeU1pVXlReVV5TW5aaGJIVmxKVEl5SlROQkpUSXlKVEl5SlRKREpUSXlZMkYwWldkdmNua2xNaklsTTBFbE1qSmtaV1poZFd4MEpUSXlKVEpESlRJeWFXUWxNaklsTTBFbE1qSXhOMkZrTXprMU5UazJaakl4WVNVeU1pVTNSQ1V5UXlVM1FpVXlNbTVoYldVbE1qSWxNMEVsTWpJbFJUZ2xRa1VsT1RNbFJUVWxPRFVsUVRVbE1qSWxNa01sTWpKMGVYQmxKVEl5SlROQkpUSXljM1J5YVc1bkpUSXlKVEpESlRJeWRtRnNkV1VsTWpJbE0wRWxNaklsTWpJbE1rTWxNakpqWVhSbFoyOXllU1V5TWlVelFTVXlNbVJsWm1GMWJIUWxNaklsTWtNbE1qSnBaQ1V5TWlVelFTVXlNakUzWVdRek9UVTFPVFptTUdFNUpUSXlKVGRFSlRKREpUZENKVEl5Ym1GdFpTVXlNaVV6UVNVeU1pVkZPQ1ZDUlNVNU15VkZOU1U0TnlWQ1FTVXlNaVV5UXlVeU1uUjVjR1VsTWpJbE0wRWxNakp6ZEhKcGJtY2xNaklsTWtNbE1qSjJZV3gxWlNVeU1pVXpRU1V5TWlVeU1pVXlReVV5TW1OaGRHVm5iM0o1SlRJeUpUTkJKVEl5WkdWbVlYVnNkQ1V5TWlVeVF5VXlNbWxrSlRJeUpUTkJKVEl5TVRkaFpETTVOVFU1Tm1ZeE5qRWxNaklsTjBRbE1rTWxOMElsTWpKdVlXMWxKVEl5SlROQkpUSXlKVVU1SlVFekpUaEZKVVU1SlRrNUpVRTVKVEl5SlRKREpUSXlkSGx3WlNVeU1pVXpRU1V5TW5OMGNtbHVaeVV5TWlVeVF5VXlNblpoYkhWbEpUSXlKVE5CSlRJeUpUSXlKVEpESlRJeVkyRjBaV2R2Y25rbE1qSWxNMEVsTWpKa1pXWmhkV3gwSlRJeUpUSkRKVEl5YVdRbE1qSWxNMEVsTWpJeE4yRmtNemsxTlRrMlptWTRaU1V5TWlVM1JDVXlReVUzUWlVeU1tNWhiV1VsTWpJbE0wRWxNaklsUlRVbFFUUWxPRGNsUlRZbFFqTWxRVGdsTWpJbE1rTWxNakowZVhCbEpUSXlKVE5CSlRJeWMzUnlhVzVuSlRJeUpUSkRKVEl5ZG1Gc2RXVWxNaklsTTBFbE1qSWxNaklsTWtNbE1qSmpZWFJsWjI5eWVTVXlNaVV6UVNVeU1tUmxabUYxYkhRbE1qSWxNa01sTWpKcFpDVXlNaVV6UVNVeU1qRTNZV1F6T1RVMU9UWm1PV015SlRJeUpUZEVKVFZFSlRKREpUSXljSEp2Y0hNbE1qSWxNMEVsTjBJbE1qSjRKVEl5SlROQk5qYzVKVEpESlRJeWVTVXlNaVV6UVRFME5TVXlReVV5TW5jbE1qSWxNMEV4TURZbE1rTWxNakpvSlRJeUpUTkJNamMySlRKREpUSXllbWx1WkdWNEpUSXlKVE5CTVRNbE1rTWxNakpoYm1kc1pTVXlNaVV6UVRBbE4wUWxNa01sTWpKemFHRndaVk4wZVd4bEpUSXlKVE5CSlRkQ0pUSXlZV3h3YUdFbE1qSWxNMEV4SlRkRUpUSkRKVEl5YkdsdVpWTjBlV3hsSlRJeUpUTkJKVGRDSlRkRUpUSkRKVEl5Wm1sc2JGTjBlV3hsSlRJeUpUTkJKVGRDSlRkRUpUSkRKVEl5Y0dGMGFDVXlNaVV6UVNVMVFpVTNRaVV5TW1GamRHbHZibk1sTWpJbE0wRWxOVUlsTjBJbE1qSmhZM1JwYjI0bE1qSWxNMEVsTWpKdGIzWmxKVEl5SlRKREpUSXllQ1V5TWlVelFTVXlNakFsTWpJbE1rTWxNako1SlRJeUpUTkJKVEl5TUNVeU1pVTNSQ1V5UXlVM1FpVXlNbUZqZEdsdmJpVXlNaVV6UVNVeU1teHBibVVsTWpJbE1rTWxNako0SlRJeUpUTkJKVEl5ZHlVeU1pVXlReVV5TW5rbE1qSWxNMEVsTWpJd0pUSXlKVGRFSlRKREpUZENKVEl5WVdOMGFXOXVKVEl5SlROQkpUSXliR2x1WlNVeU1pVXlReVV5TW5nbE1qSWxNMEVsTWpKM0pUSXlKVEpESlRJeWVTVXlNaVV6UVNVeU1tZ2xNaklsTjBRbE1rTWxOMElsTWpKaFkzUnBiMjRsTWpJbE0wRWxNakpzYVc1bEpUSXlKVEpESlRJeWVDVXlNaVV6UVNVeU1qQWxNaklsTWtNbE1qSjVKVEl5SlROQkpUSXlhQ1V5TWlVM1JDVXlReVUzUWlVeU1tRmpkR2x2YmlVeU1pVXpRU1V5TW1Oc2IzTmxKVEl5SlRkRUpUVkVKVGRFSlRWRUpUSkRKVEl5Wm05dWRGTjBlV3hsSlRJeUpUTkJKVGRDSlRkRUpUSkRKVEl5ZEdWNGRFSnNiMk5ySlRJeUpUTkJKVFZDSlRkQ0pUSXljRzl6YVhScGIyNGxNaklsTTBFbE4wSWxNako0SlRJeUpUTkJNVEFsTWtNbE1qSjVKVEl5SlROQk1DVXlReVV5TW5jbE1qSWxNMEVsTWpKM0xUSXdKVEl5SlRKREpUSXlhQ1V5TWlVelFTVXlNbWdsTWpJbE4wUWxNa01sTWpKMFpYaDBKVEl5SlROQkpUSXlVbVZrYVhN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1rTWxNakl4TjJGa016azFPR014WlRGbU5TVXlNaVV6UVNVM1FpVXlNbWxrSlRJeUpUTkJKVEl5TVRkaFpETTVOVGhqTVdVeFpqVWxNaklsTWtNbE1qSnVZVzFsSlRJeUpUTkJKVEl5Y0hKdlkyVnpjeVV5TWlVeVF5VXlNblJwZEd4bEpUSXlKVE5CSlRJeUpVVTJKVUkxSlRneEpVVTNKVUU0SlRoQ0pUSXlKVEpESlRJeVkyRjBaV2R2Y25rbE1qSWxNMEVsTWpKbWJHOTNKVEl5SlRKREpUSXlaM0p2ZFhBbE1qSWxNMEVsTWpJbE1qSWxNa01sTWpKbmNtOTFjRTVoYldVbE1qSWxNMEZ1ZFd4c0pUSkRKVEl5Ykc5amEyVmtKVEl5SlROQlptRnNjMlVsTWtNbE1qSnNhVzVySlRJeUpUTkJKVEl5SlRJeUpUSkRKVEl5WTJocGJHUnlaVzRsTWpJbE0wRWxOVUlsTlVRbE1rTWxNakp3WVhKbGJuUWxNaklsTTBFbE1qSWxNaklsTWtNbE1qSnlaWE5wZW1WRWFYSWxNaklsTTBFbE5VSWxNakowYkNVeU1pVXlReVV5TW5SeUpUSXlKVEpESlRJeVluSWxNaklsTWtNbE1qSmliQ1V5TWlVMVJDVXlReVV5TW1GMGRISnBZblYwWlNVeU1pVXpRU1UzUWlVeU1tTnZiblJoYVc1bGNpVXlNaVV6UVdaaGJITmxKVEpESlRJeWRtbHphV0pzWlNVeU1pVXpRWFJ5ZFdVbE1rTWxNakp5YjNSaGRHRmliR1VsTWpJbE0wRjBjblZsSlRKREpUSXliR2x1YTJGaWJHVWxNaklsTTBGMGNuVmxKVEpESlRJeVkyOXNiR0Z3YzJGaWJHVWxNaklsTTBGbVlXeHpaU1V5UXlVeU1tTnZiR3hoY0hObFpDVXlNaVV6UVdaaGJITmxKVEpESlRJeWJXRnlhMlZ5VDJabWMyVjBKVEl5SlROQk5TVTNSQ1V5UXlVeU1tUmhkR0ZCZEhSeWFXSjFkR1Z6SlRJeUpUTkJKVFZDSlRkQ0pUSXlibUZ0WlNVeU1pVXpRU1V5TWlWRk5TVkNRU1U0UmlWRk5TVTRSaVZDTnlVeU1pVXlReVV5TW5SNWNHVWxNaklsTTBFbE1qSnVkVzFpWlhJbE1qSWxNa01sTWpKMllXeDFaU1V5TWlVelFTVXlNaVV5TWlVeVF5VXlNbU5oZEdWbmIzSjVKVEl5SlROQkpUSXlaR1ZtWVhWc2RDVXlNaVV5UXlVeU1tbGtKVEl5SlROQkpUSXlNVGRoWkRNNU5UaGtZakppTUdNbE1qSWxOMFFsTWtNbE4wSWxNakp1WVcxbEpUSXlKVE5CSlRJeUpVVTFKVGt3SlRoRUpVVTNKVUUzSlVJd0pUSXlKVEpESlRJeWRIbHdaU1V5TWlVelFTVXlNbk4wY21sdVp5VXlNaVV5UXlVeU1uWmhiSFZsSlRJeUpUTkJKVEl5SlRJeUpUSkRKVEl5WTJGMFpXZHZjbmtsTWpJbE0wRWxNakprWldaaGRXeDBKVEl5SlRKREpUSXlhV1FsTWpJbE0wRWxNakl4TjJGa016azFPR1JpTW1KaU1TVXlNaVUzUkNVeVF5VTNRaVV5TW01aGJXVWxNaklsTTBFbE1qSWxSVFlsT0RrbE9EQWxSVFlsT1VNbE9Ea2xSVGdsT0RBbE9EVWxNaklsTWtNbE1qSjBlWEJsSlRJeUpUTkJKVEl5YzNSeWFXNW5KVEl5SlRKREpUSXlkbUZzZFdVbE1qSWxNMEVsTWpJbE1qSWxNa01sTWpKallYUmxaMjl5ZVNVeU1pVXpRU1V5TW1SbFptRjFiSFFsTWpJbE1rTWxNakpwWkNVeU1pVXpRU1V5TWpFM1lXUXpPVFU0WkdJeVpUVmlKVEl5SlRkRUpUSkRKVGRDSlRJeWJtRnRaU1V5TWlVelFTVXlNaVZGT0NWQ1JpVTVSU1ZGTmlVNFJTVkJOU1V5TWlVeVF5VXlNblI1Y0dVbE1qSWxNMEVsTWpKc2FXNXJKVEl5SlRKREpUSXlkbUZzZFdVbE1qSWxNMEVsTWpJbE1qSWxNa01sTWpKallYUmxaMjl5ZVNVeU1pVXpRU1V5TW1SbFptRjFiSFFsTWpJbE1rTWxNakpwWkNVeU1pVXpRU1V5TWpFM1lXUXpPVFU0WkdJeU1tUTBKVEl5SlRkRUpUSkRKVGRDSlRJeWJtRnRaU1V5TWlVelFTVXlNaVZGTkNWQ1JTVkNSaVZGTnlWQlF5VkNRU1V5TWlVeVF5VXlNblI1Y0dVbE1qSWxNMEVsTWpKemRISnBibWNsTWpJbE1rTWxNakoyWVd4MVpTVXlNaVV6UVNVeU1pVXlNaVV5UXlVeU1tTmhkR1ZuYjNKNUpUSXlKVE5CSlRJeVpHVm1ZWFZzZENVeU1pVXlReVV5TW1sa0pUSXlKVE5CSlRJeU1UZGhaRE01TlRoa1lqSmpZelVsTWpJbE4wUWxNa01sTjBJbE1qSnVZVzFsSlRJeUpUTkJKVEl5SlVVMkpUZzRKVGt3SlVVMkpUbERKVUZESlRJeUpUSkRKVEl5ZEhsd1pTVXlNaVV6UVNVeU1tNTFiV0psY2lVeU1pVXlReVV5TW5aaGJIVmxKVEl5SlROQkpUSXlKVEl5SlRKREpUSXlZMkYwWldkdmNua2xNaklsTTBFbE1qSmtaV1poZFd4MEpUSXlKVEpESlRJeWFXUWxNaklsTTBFbE1qSXhOMkZrTXprMU9HUmlNakUxWmlVeU1pVTNSQ1V5UXlVM1FpVXlNbTVoYldVbE1qSWxNMEVsTWpJbFJUWWxPVGNsUWpZbFJUa2xPVGNsUWpRbE1qSWxNa01sTWpKMGVYQmxKVEl5SlROQkpUSXliblZ0WW1WeUpUSXlKVEpESlRJeWRtRnNkV1VsTWpJbE0wRWxNaklsTWpJbE1rTWxNakpqWVhSbFoyOXllU1V5TWlVelFTVXlNbVJsWm1GMWJIUWxNaklsTWtNbE1qSnBaQ1V5TWlVelFTVXlNakUzWVdRek9UVTRaR0l5T0RabEpUSXlKVGRFSlRKREpUZENKVEl5Ym1GdFpTVXlNaVV6UVNVeU1pVkZPU1U0TXlWQk9DVkZPU1U1TnlWQk9DVXlNaVV5UXlVeU1uUjVjR1VsTWpJbE0wRWxNakp6ZEhKcGJtY2xNaklsTWtNbE1qSjJZV3gxWlNVeU1pVXpRU1V5TWlVeU1pVXlReVV5TW1OaGRHVm5iM0o1SlRJeUpUTkJKVEl5WkdWbVlYVnNkQ1V5TWlVeVF5VXlNbWxrSlRJeUpUTkJKVEl5TVRkaFpETTVOVGhrWWpJNE9USWxNaklsTjBRbE1rTWxOMElsTWpKdVlXMWxKVEl5SlROQkpUSXlKVVU0SlVKRkpUa3pKVVUxSlRnMUpVRTFKVEl5SlRKREpUSXlkSGx3WlNVeU1pVXpRU1V5TW5OMGNtbHVaeVV5TWlVeVF5VXlNblpoYkhWbEpUSXlKVE5CSlRJeUpUSXlKVEpESlRJeVkyRjBaV2R2Y25rbE1qSWxNMEVsTWpKa1pXWmhkV3gwSlRJeUpUSkRKVEl5YVdRbE1qSWxNMEVsTWpJeE4yRmtNemsxT0dSaU1tVTVOaVV5TWlVM1JDVXlReVUzUWlVeU1tNWhiV1VsTWpJbE0wRWxNaklsUlRnbFFrVWxPVE1sUlRVbE9EY2xRa0VsTWpJbE1rTWxNakowZVhCbEpUSXlKVE5CSlRJeWMzUnlhVzVuSlRJeUpUSkRKVEl5ZG1Gc2RXVWxNaklsTTBFbE1qSWxNaklsTWtNbE1qSmpZWFJsWjI5eWVTVXlNaVV6UVNVeU1tUmxabUYxYkhRbE1qSWxNa01sTWpKcFpDVXlNaVV6UVNVeU1qRTNZV1F6T1RVNFpHSXlaV0k0SlRJeUpUZEVKVEpESlRkQ0pUSXlibUZ0WlNVeU1pVXpRU1V5TWlWRk9TVkJNeVU0UlNWRk9TVTVPU1ZCT1NVeU1pVXlReVV5TW5SNWNHVWxNaklsTTBFbE1qSnpkSEpwYm1jbE1qSWxNa01sTWpKMllXeDFaU1V5TWlVelFTVXlNaVV5TWlVeVF5VXlNbU5oZEdWbmIzSjVKVEl5SlROQkpUSXlaR1ZtWVhWc2RDVXlNaVV5UXlVeU1tbGtKVEl5SlROQkpUSXlNVGRoWkRNNU5UaGtZakl4TkdNbE1qSWxOMFFsTWtNbE4wSWxNakp1WVcxbEpUSXlKVE5CSlRJeUpVVTFKVUUwSlRnM0pVVTJKVUl6SlVFNEpUSXlKVEpESlRJeWRIbHdaU1V5TWlVelFTVXlNbk4wY21sdVp5VXlNaVV5UXlVeU1uWmhiSFZsSlRJeUpUTkJKVEl5SlRJeUpUSkRKVEl5WTJGMFpXZHZjbmtsTWpJbE0wRWxNakprWldaaGRXeDBKVEl5SlRKREpUSXlhV1FsTWpJbE0wRWxNakl4TjJGa016azFPR1JpTWpneE5pVXlNaVUzUkNVMVJDVXlReVV5TW5CeWIzQnpKVEl5SlROQkpUZENKVEl5ZUNVeU1pVXpRVGd5TkNVeVF5VXlNbmtsTWpJbE0wRXhORFVsTWtNbE1qSjNKVEl5SlROQk1UQTJKVEpESlRJeWFDVXlNaVV6UVRJM05pVXlReVV5TW5wcGJtUmxlQ1V5TWlVelFURTBKVEpESlRJeVlXNW5iR1VsTWpJbE0wRXdKVGRFSlRKREpUSXljMmhoY0dWVGRIbHNaU1V5TWlVelFTVTNRaVV5TW1Gc2NHaGhKVEl5SlROQk1TVTNSQ1V5UXlVeU1teHBibVZUZEhsc1pTVXlNaVV6UVNVM1FpVTNSQ1V5UXlVeU1tWnBiR3hUZEhsc1pTVXlNaVV6UVNVM1FpVTNSQ1V5UXlVeU1uQmhkR2dsTWpJbE0wRWxOVUlsTjBJbE1qSmhZM1JwYjI1ekpUSXlKVE5CSlRWQ0pUZENKVEl5WVdOMGFXOXVKVEl5SlROQkpUSXliVzkyWlNVeU1pVXlReVV5TW5nbE1qSWxNMEVsTWpJd0pUSXlKVEpESlRJeWVTVXlNaVV6UVNVeU1qQWxNaklsTjBRbE1rTWxOMElsTWpKaFkzUnBiMjRsTWpJbE0wRWxNakpzYVc1bEpUSXlKVEpESlRJeWVDVXlNaVV6UVNVeU1uY2xNaklsTWtNbE1qSjVKVEl5SlROQkpUSXlNQ1V5TWlVM1JDVXlReVUzUWlVeU1tRmpkR2x2YmlVeU1pVXpRU1V5TW14cGJtVWxNaklsTWtNbE1qSjRKVEl5SlROQkpUSXlkeVV5TWlVeVF5VXlNbmtsTWpJbE0wRWxNakpvSlRJeUpUZEVKVEpESlRkQ0pUSXlZV04wYVc5dUpUSXlKVE5CSlRJeWJHbHVaU1V5TWlVeVF5VXlNbmdsTWpJbE0wRWxNakl3SlRJeUpUSkRKVEl5ZVNVeU1pVXpRU1V5TW1nbE1qSWxOMFFsTWtNbE4wSWxNakpoWTNScGIyNGxNaklsTTBFbE1qSmpiRzl6WlNVeU1pVTNSQ1UxUkNVM1JDVTFSQ1V5UXlVeU1tWnZiblJUZEhsc1pTVXlNaVV6UVNVM1FpVTNSQ1V5UXlVeU1uUmxlSFJDYkc5amF5VXlNaVV6UVNVMVFpVTNRaVV5TW5CdmMybDBhVzl1SlRJeUpUTkJKVGRDSlRJeWVDVXlNaVV6UVRFd0pUSkRKVEl5ZVNVeU1pVXpRVEFsTWtNbE1qSjNKVEl5SlROQkpUSXlkeTB5TUNVeU1pVXlReVV5TW1nbE1qSWxNMEVsTWpKb0pUSXlKVGRFSlRKREpUSXlkR1Y0ZENVeU1pVXpRU1V5TWxKRVV5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pFM1lXUXpPVFZoWTJKa01URTBKVEl5SlROQkpUZENKVEl5YVdRbE1qSWxNMEVsTWpJeE4yRmtNemsxWVdOaVpERXhOQ1V5TWlVeVF5VXlNbTVoYldVbE1qSWxNMEVsTWpKc2FXNXJaWElsTWpJbE1rTWxNakowWlhoMEpUSXlKVE5CSlRJeUpUSXlKVEpESlRJeVozSnZkWEFsTWpJbE0wRWxNaklsTWpJbE1rTWxNakpzYVc1clpYSlVlWEJsSlRJeUpUTkJKVEl5WW5KdmEyVnVKVEl5SlRKREpUSXljRzlwYm5SekpUSXlKVE5CSlRWQ0pUZENKVEl5ZUNVeU1pVXpRVFkxTnlVeVF5VXlNbmtsTWpJbE0wRXlPRE1sTjBRbE1rTWxOMElsTWpKNEpUSXlKVE5CTmpVM0pUSkRKVEl5ZVNVeU1pVXpRVEk0TXlVM1JDVTFSQ1V5UXlVeU1teHZZMnRsWkNVeU1pVXpRV1poYkhObEpUSkRKVEl5WkdGMFlVRjBkSEpwWW5WMFpYTWxNaklsTTBFbE5VSWxOVVFsTWtNbE1qSndjbTl3Y3lVeU1pVXpRU1UzUWlVeU1ucHBibVJsZUNVeU1pVXpRVEUxSlRkRUpUSkRKVEl5YkdsdVpWTjBlV3hsSlRJeUpUTkJKVGRDSlRkRUpUSkRKVEl5Wm5KdmJTVXlNaVV6UVNVM1FpVXlNbmdsTWpJbE0wRTJNelVsTWtNbE1qSjVKVEl5SlROQk1qZ3pKVEpESlRJeVlXNW5iR1VsTWpJbE0wRXpMakUwTVRVNU1qWTFNelU0T1RjNU15VXlReVV5TW1sa0pUSXlKVE5CSlRJeU1UZGhaRE01TkRSa1pESXpOalVsTWpJbE4wUWxNa01sTWpKMGJ5VXlNaVV6UVNVM1FpVXlNbWxrSlRJeUpUTkJKVEl5TVRkaFpETTVOVFUyWW1GaE5Ea2xNaklsTWtNbE1qSjRKVEl5SlROQk5qYzVKVEpESlRJeWVTVXlNaVV6UVRJNE15VXlReVV5TW1GdVoyeGxKVEl5SlROQk1DVTNSQ1UzUkNVeVF5VXlNakUzWVdRek9UVmlNVGsxWVRCbEpUSXlKVE5CSlRkQ0pUSXlhV1FsTWpJbE0wRWxNakl4TjJGa016azFZakU1TldFd1pTVXlNaVV5UXlVeU1tNWhiV1VsTWpJbE0wRWxNakpzYVc1clpYSWxNaklsTWtNbE1qSjBaWGgwSlRJeUpUTkJKVEl5SlRJeUpUSkRKVEl5WjNKdmRYQWxNaklsTTBFbE1qSWxNaklsTWtNbE1qSnNhVzVyWlhKVWVYQmxKVEl5SlROQkpUSXlZbkp2YTJWdUpUSXlKVEpESlRJeWNHOXBiblJ6SlRJeUpUTkJKVFZDSlRkQ0pUSXllQ1V5TWlVelFUWTFOeVV5UXlVeU1ua2xNaklsTTBFeU9ETWxOMFFsTWtNbE4wSWxNako0SlRJeUpUTkJOalUzSlRKREpUSXllU1V5TWlVelFUSTRNeVUzUkNVMVJDVXlReVV5TW14dlkydGxaQ1V5TWlVelFXWmhiSE5sSlRKREpUSXlaR0YwWVVGMGRISnBZblYwWlhNbE1qSWxNMEVsTlVJbE5VUWxNa01sTWpKd2NtOXdjeVV5TWlVelFTVTNRaVV5TW5wcGJtUmxlQ1V5TWlVelFURTJKVGRFSlRKREpUSXliR2x1WlZOMGVXeGxKVEl5SlROQkpUZENKVGRFSlRKREpUSXlabkp2YlNVeU1pVXpRU1UzUWlVeU1uZ2xNaklsTTBFMk56a2xNa01sTWpKNUpUSXlKVE5CTWpnekpUSkRKVEl5WVc1bmJHVWxNaklsTTBFd0pUSkRKVEl5YVdRbE1qSWxNMEVsTWpJeE4yRmtNemsxTlRaaVlXRTBPU1V5TWlVM1JDVXlReVV5TW5SdkpUSXlKVE5CSlRkQ0pUSXlhV1FsTWpJbE0wRWxNakl4TjJGa016azBOR1JrTWpNMk5TVXlNaVV5UXlVeU1uZ2xNaklsTTBFMk16VWxNa01sTWpKNUpUSXlKVE5CTWpnekpUSkRKVEl5WVc1bmJHVWxNaklsTTBFekxqRTBNVFU1TWpZMU16VTRPVGM1TXlVM1JDVTNSQ1V5UXlVeU1qRTNZV1F6T1RWaVlqTXpNakUySlRJeUpUTkJKVGRDSlRJeWFXUWxNaklsTTBFbE1qSXhOMkZrTXprMVltSXpNekl4TmlVeU1pVXlReVV5TW01aGJXVWxNaklsTTBFbE1qSnNhVzVyWlhJbE1qSWxNa01sTWpKMFpYaDBKVEl5SlROQkpUSXlKVEl5SlRKREpUSXlaM0p2ZFhBbE1qSWxNMEVsTWpJbE1qSWxNa01sTWpKc2FXNXJaWEpVZVhCbEpUSXlKVE5CSlRJeVluSnZhMlZ1SlRJeUpUSkRKVEl5Y0c5cGJuUnpKVEl5SlROQkpUVkNKVGRDSlRJeWVDVXlNaVV6UVRnd05DNDFKVEpESlRJeWVTVXlNaVV6UVRJNE15VTNSQ1V5UXlVM1FpVXlNbmdsTWpJbE0wRTRNRFF1TlNVeVF5VXlNbmtsTWpJbE0wRXlPRE1sTjBRbE5VUWxNa01sTWpKc2IyTnJaV1FsTWpJbE0wRm1ZV3h6WlNVeVF5VXlNbVJoZEdGQmRIUnlhV0oxZEdWekpUSXlKVE5CSlRWQ0pUVkVKVEpESlRJeWNISnZjSE1sTWpJbE0wRWxOMElsTWpKNmFXNWtaWGdsTWpJbE0wRXhOeVUzUkNVeVF5VXlNbXhwYm1WVGRIbHNaU1V5TWlVelFTVTNRaVUzUkNVeVF5VXlNbVp5YjIwbE1qSWxNMEVsTjBJbE1qSjRKVEl5SlROQk56ZzFKVEpESlRJeWVTVXlNaVV6UVRJNE15VXlReVV5TW1GdVoyeGxKVEl5SlROQk15NHhOREUxT1RJMk5UTTFPRGszT1RNbE1rTWxNakpwWkNVeU1pVXpRU1V5TWpFM1lXUXpPVFUxTm1KaFlUUTVKVEl5SlRkRUpUSkRKVEl5ZEc4bE1qSWxNMEVsTjBJbE1qSnBaQ1V5TWlVelFTVXlNakUzWVdRek9UVTRZekZsTVdZMUpUSXlKVEpESlRJeWVDVXlNaVV6UVRneU5DVXlReVV5TW5rbE1qSWxNMEV5T0RNbE1rTWxNakpoYm1kc1pTVXlNaVV6UVRBbE4wUWxOMFFsTWtNbE1qSXhOMkZrTXprMVl6VmxZamN6T0NVeU1pVXpRU1UzUWlVeU1tbGtKVEl5SlROQkpUSXlNVGRoWkRNNU5XTTFaV0kzTXpnbE1qSWxNa01sTWpKdVlXMWxKVEl5SlROQkpUSXliR2x1YTJWeUpUSXlKVEpESlRJeWRHVjRkQ1V5TWlVelFTVXlNaVV5TWlVeVF5VXlNbWR5YjNWd0pUSXlKVE5CSlRJeUpUSXlKVEpESlRJeWJHbHVhMlZ5Vkhsd1pTVXlNaVV6UVNVeU1tSnliMnRsYmlVeU1pVXlReVV5TW5CdmFXNTBjeVV5TWlVelFTVTFRaVUzUWlVeU1uZ2xNaklsTTBFNE1EUXVOU1V5UXlVeU1ua2xNaklsTTBFeU9ETWxOMFFsTWtNbE4wSWxNako0SlRJeUpUTkJPREEwTGpVbE1rTWxNako1SlRJeUpUTkJNamd6SlRkRUpUVkVKVEpESlRJeWJHOWphMlZrSlRJeUpUTkJabUZzYzJVbE1rTWxNakprWVhSaFFYUjBjbWxpZFhSbGN5VXlNaVV6UVNVMVFpVTFSQ1V5UXlVeU1uQnliM0J6SlRJeUpUTkJKVGRDSlRJeWVtbHVaR1Y0SlRJeUpUTkJNVGdsTjBRbE1rTWxNakpzYVc1bFUzUjViR1VsTWpJbE0wRWxOMElsTjBRbE1rTWxNakptY205dEpUSXlKVE5CSlRkQ0pUSXllQ1V5TWlVelFUZ3lOQ1V5UXlVeU1ua2xNaklsTTBFeU9ETWxNa01sTWpKaGJtZHNaU1V5TWlVelFUQWxNa01sTWpKcFpDVXlNaVV6UVNVeU1qRTNZV1F6T1RVNFl6RmxNV1kxSlRJeUpUZEVKVEpESlRJeWRHOGxNaklsTTBFbE4wSWxNakpwWkNVeU1pVXpRU1V5TWpFM1lXUXpPVFUxTm1KaFlUUTVKVEl5SlRKREpUSXllQ1V5TWlVelFUYzROU1V5UXlVeU1ua2xNaklsTTBFeU9ETWxNa01sTWpKaGJtZHNaU1V5TWlVelFUTXVNVFF4TlRreU5qVXpOVGc1TnprekpUZEVKVGRFSlRkRUpUZEUiLAoJIkZpbGVJZCIgOiAiMTI1NTUwMDQ5MzY5LTE2MjcwNDcyMjg0MzA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WPS 演示</Application>
  <PresentationFormat/>
  <Paragraphs>312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宋体</vt:lpstr>
      <vt:lpstr>Wingdings</vt:lpstr>
      <vt:lpstr>Arial</vt:lpstr>
      <vt:lpstr>方正兰亭粗黑_GBK</vt:lpstr>
      <vt:lpstr>黑体</vt:lpstr>
      <vt:lpstr>微软雅黑</vt:lpstr>
      <vt:lpstr>方正兰亭细黑_GBK</vt:lpstr>
      <vt:lpstr>Kozuka Gothic Pro R</vt:lpstr>
      <vt:lpstr>方正兰亭细黑_GBK</vt:lpstr>
      <vt:lpstr>方正兰亭细黑_GBK</vt:lpstr>
      <vt:lpstr>Wingdings</vt:lpstr>
      <vt:lpstr>Kozuka Gothic Pro R</vt:lpstr>
      <vt:lpstr>Calibri</vt:lpstr>
      <vt:lpstr>Arial Unicode MS</vt:lpstr>
      <vt:lpstr>Impact</vt:lpstr>
      <vt:lpstr>Yu Gothic</vt:lpstr>
      <vt:lpstr>Segoe Print</vt:lpstr>
      <vt:lpstr>清风素材 https://12sc.taobao.com/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东之国的不眠文</cp:lastModifiedBy>
  <cp:revision>1</cp:revision>
  <dcterms:created xsi:type="dcterms:W3CDTF">2021-07-23T15:32:09Z</dcterms:created>
  <dcterms:modified xsi:type="dcterms:W3CDTF">2021-07-23T15:32:10Z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  <property fmtid="{D5CDD505-2E9C-101B-9397-08002B2CF9AE}" pid="3" name="ICV">
    <vt:lpwstr>1CCF1C57FDAD494EAAD02AA6B5C2D3EB</vt:lpwstr>
  </property>
</Properties>
</file>